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5" r:id="rId2"/>
  </p:sldMasterIdLst>
  <p:notesMasterIdLst>
    <p:notesMasterId r:id="rId10"/>
  </p:notesMasterIdLst>
  <p:sldIdLst>
    <p:sldId id="273" r:id="rId3"/>
    <p:sldId id="257" r:id="rId4"/>
    <p:sldId id="271" r:id="rId5"/>
    <p:sldId id="272" r:id="rId6"/>
    <p:sldId id="267" r:id="rId7"/>
    <p:sldId id="259" r:id="rId8"/>
    <p:sldId id="260" r:id="rId9"/>
  </p:sldIdLst>
  <p:sldSz cx="9144000" cy="6858000" type="screen4x3"/>
  <p:notesSz cx="6858000" cy="9144000"/>
  <p:defaultTextStyle>
    <a:defPPr>
      <a:defRPr lang="sv-SE"/>
    </a:defPPr>
    <a:lvl1pPr algn="l" defTabSz="457200" rtl="0" fontAlgn="base">
      <a:spcBef>
        <a:spcPct val="0"/>
      </a:spcBef>
      <a:spcAft>
        <a:spcPct val="0"/>
      </a:spcAft>
      <a:defRPr sz="2400" kern="1200">
        <a:solidFill>
          <a:schemeClr val="tx1"/>
        </a:solidFill>
        <a:latin typeface="Arial" panose="020B0604020202020204" pitchFamily="34" charset="0"/>
        <a:ea typeface="Geneva" charset="-128"/>
        <a:cs typeface="+mn-cs"/>
      </a:defRPr>
    </a:lvl1pPr>
    <a:lvl2pPr marL="457200" algn="l" defTabSz="457200" rtl="0" fontAlgn="base">
      <a:spcBef>
        <a:spcPct val="0"/>
      </a:spcBef>
      <a:spcAft>
        <a:spcPct val="0"/>
      </a:spcAft>
      <a:defRPr sz="2400" kern="1200">
        <a:solidFill>
          <a:schemeClr val="tx1"/>
        </a:solidFill>
        <a:latin typeface="Arial" panose="020B0604020202020204" pitchFamily="34" charset="0"/>
        <a:ea typeface="Geneva" charset="-128"/>
        <a:cs typeface="+mn-cs"/>
      </a:defRPr>
    </a:lvl2pPr>
    <a:lvl3pPr marL="914400" algn="l" defTabSz="457200" rtl="0" fontAlgn="base">
      <a:spcBef>
        <a:spcPct val="0"/>
      </a:spcBef>
      <a:spcAft>
        <a:spcPct val="0"/>
      </a:spcAft>
      <a:defRPr sz="2400" kern="1200">
        <a:solidFill>
          <a:schemeClr val="tx1"/>
        </a:solidFill>
        <a:latin typeface="Arial" panose="020B0604020202020204" pitchFamily="34" charset="0"/>
        <a:ea typeface="Geneva" charset="-128"/>
        <a:cs typeface="+mn-cs"/>
      </a:defRPr>
    </a:lvl3pPr>
    <a:lvl4pPr marL="1371600" algn="l" defTabSz="457200" rtl="0" fontAlgn="base">
      <a:spcBef>
        <a:spcPct val="0"/>
      </a:spcBef>
      <a:spcAft>
        <a:spcPct val="0"/>
      </a:spcAft>
      <a:defRPr sz="2400" kern="1200">
        <a:solidFill>
          <a:schemeClr val="tx1"/>
        </a:solidFill>
        <a:latin typeface="Arial" panose="020B0604020202020204" pitchFamily="34" charset="0"/>
        <a:ea typeface="Geneva" charset="-128"/>
        <a:cs typeface="+mn-cs"/>
      </a:defRPr>
    </a:lvl4pPr>
    <a:lvl5pPr marL="1828800" algn="l" defTabSz="457200" rtl="0" fontAlgn="base">
      <a:spcBef>
        <a:spcPct val="0"/>
      </a:spcBef>
      <a:spcAft>
        <a:spcPct val="0"/>
      </a:spcAft>
      <a:defRPr sz="2400" kern="1200">
        <a:solidFill>
          <a:schemeClr val="tx1"/>
        </a:solidFill>
        <a:latin typeface="Arial" panose="020B0604020202020204" pitchFamily="34" charset="0"/>
        <a:ea typeface="Geneva" charset="-128"/>
        <a:cs typeface="+mn-cs"/>
      </a:defRPr>
    </a:lvl5pPr>
    <a:lvl6pPr marL="2286000" algn="l" defTabSz="914400" rtl="0" eaLnBrk="1" latinLnBrk="0" hangingPunct="1">
      <a:defRPr sz="2400" kern="1200">
        <a:solidFill>
          <a:schemeClr val="tx1"/>
        </a:solidFill>
        <a:latin typeface="Arial" panose="020B0604020202020204" pitchFamily="34" charset="0"/>
        <a:ea typeface="Geneva" charset="-128"/>
        <a:cs typeface="+mn-cs"/>
      </a:defRPr>
    </a:lvl6pPr>
    <a:lvl7pPr marL="2743200" algn="l" defTabSz="914400" rtl="0" eaLnBrk="1" latinLnBrk="0" hangingPunct="1">
      <a:defRPr sz="2400" kern="1200">
        <a:solidFill>
          <a:schemeClr val="tx1"/>
        </a:solidFill>
        <a:latin typeface="Arial" panose="020B0604020202020204" pitchFamily="34" charset="0"/>
        <a:ea typeface="Geneva" charset="-128"/>
        <a:cs typeface="+mn-cs"/>
      </a:defRPr>
    </a:lvl7pPr>
    <a:lvl8pPr marL="3200400" algn="l" defTabSz="914400" rtl="0" eaLnBrk="1" latinLnBrk="0" hangingPunct="1">
      <a:defRPr sz="2400" kern="1200">
        <a:solidFill>
          <a:schemeClr val="tx1"/>
        </a:solidFill>
        <a:latin typeface="Arial" panose="020B0604020202020204" pitchFamily="34" charset="0"/>
        <a:ea typeface="Geneva" charset="-128"/>
        <a:cs typeface="+mn-cs"/>
      </a:defRPr>
    </a:lvl8pPr>
    <a:lvl9pPr marL="3657600" algn="l" defTabSz="914400" rtl="0" eaLnBrk="1" latinLnBrk="0" hangingPunct="1">
      <a:defRPr sz="2400" kern="1200">
        <a:solidFill>
          <a:schemeClr val="tx1"/>
        </a:solidFill>
        <a:latin typeface="Arial" panose="020B0604020202020204"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D03"/>
    <a:srgbClr val="593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3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C36602A-E35F-4F54-B339-520D433E0BE8}" type="datetimeFigureOut">
              <a:rPr lang="sv-SE"/>
              <a:pPr>
                <a:defRPr/>
              </a:pPr>
              <a:t>2020-02-17</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A1C07D-84D4-4800-A9B1-B46A284FCB36}" type="slidenum">
              <a:rPr lang="sv-SE" altLang="sv-SE"/>
              <a:pPr/>
              <a:t>‹#›</a:t>
            </a:fld>
            <a:endParaRPr lang="sv-SE" alt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fld id="{F355FB98-8366-4390-941D-1D9312AA9115}" type="slidenum">
              <a:rPr lang="sv-SE" altLang="sv-SE" sz="1200"/>
              <a:pPr eaLnBrk="1" hangingPunct="1"/>
              <a:t>2</a:t>
            </a:fld>
            <a:endParaRPr lang="sv-SE" altLang="sv-S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fld id="{0BB520D4-13EE-4822-8EDC-F8BD5049BD33}" type="slidenum">
              <a:rPr lang="sv-SE" altLang="sv-SE" sz="1200"/>
              <a:pPr eaLnBrk="1" hangingPunct="1"/>
              <a:t>3</a:t>
            </a:fld>
            <a:endParaRPr lang="sv-SE" altLang="sv-S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fld id="{EB9A2395-1E0F-44EA-AD00-3DA95F64FBFD}" type="slidenum">
              <a:rPr lang="sv-SE" altLang="sv-SE" sz="1200"/>
              <a:pPr eaLnBrk="1" hangingPunct="1"/>
              <a:t>4</a:t>
            </a:fld>
            <a:endParaRPr lang="sv-SE" altLang="sv-S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fld id="{43A1FEC9-CA02-4ACF-96CB-51394F5240C3}" type="slidenum">
              <a:rPr lang="sv-SE" altLang="sv-SE" sz="1200"/>
              <a:pPr eaLnBrk="1" hangingPunct="1"/>
              <a:t>5</a:t>
            </a:fld>
            <a:endParaRPr lang="sv-SE" altLang="sv-S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fld id="{DB0F11EE-4B17-4884-9040-198532A68F6D}" type="slidenum">
              <a:rPr lang="sv-SE" altLang="sv-SE" sz="1200"/>
              <a:pPr eaLnBrk="1" hangingPunct="1"/>
              <a:t>6</a:t>
            </a:fld>
            <a:endParaRPr lang="sv-SE" altLang="sv-S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fld id="{66419320-7A58-4BC7-8CD3-5443FBC844B6}" type="slidenum">
              <a:rPr lang="sv-SE" altLang="sv-SE" sz="1200"/>
              <a:pPr eaLnBrk="1" hangingPunct="1"/>
              <a:t>7</a:t>
            </a:fld>
            <a:endParaRPr lang="sv-SE" altLang="sv-SE"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to samtliga">
    <p:spTree>
      <p:nvGrpSpPr>
        <p:cNvPr id="1" name=""/>
        <p:cNvGrpSpPr/>
        <p:nvPr/>
      </p:nvGrpSpPr>
      <p:grpSpPr>
        <a:xfrm>
          <a:off x="0" y="0"/>
          <a:ext cx="0" cy="0"/>
          <a:chOff x="0" y="0"/>
          <a:chExt cx="0" cy="0"/>
        </a:xfrm>
      </p:grpSpPr>
      <p:pic>
        <p:nvPicPr>
          <p:cNvPr id="3" name="Bildobjekt 9" descr="PE0068714grå.jpg"/>
          <p:cNvPicPr>
            <a:picLocks noChangeAspect="1"/>
          </p:cNvPicPr>
          <p:nvPr/>
        </p:nvPicPr>
        <p:blipFill>
          <a:blip r:embed="rId2">
            <a:lum contrast="5000"/>
          </a:blip>
          <a:srcRect t="25617" r="18040" b="9295"/>
          <a:stretch>
            <a:fillRect/>
          </a:stretch>
        </p:blipFill>
        <p:spPr>
          <a:xfrm>
            <a:off x="5593329" y="8560"/>
            <a:ext cx="1664439" cy="998320"/>
          </a:xfrm>
          <a:prstGeom prst="rect">
            <a:avLst/>
          </a:prstGeom>
          <a:scene3d>
            <a:camera prst="orthographicFront">
              <a:rot lat="0" lon="10800000" rev="0"/>
            </a:camera>
            <a:lightRig rig="threePt" dir="t"/>
          </a:scene3d>
        </p:spPr>
      </p:pic>
      <p:pic>
        <p:nvPicPr>
          <p:cNvPr id="4" name="Picture 7" descr="_MG_2306"/>
          <p:cNvPicPr>
            <a:picLocks noChangeAspect="1" noChangeArrowheads="1"/>
          </p:cNvPicPr>
          <p:nvPr/>
        </p:nvPicPr>
        <p:blipFill>
          <a:blip r:embed="rId3">
            <a:extLst>
              <a:ext uri="{28A0092B-C50C-407E-A947-70E740481C1C}">
                <a14:useLocalDpi xmlns:a14="http://schemas.microsoft.com/office/drawing/2010/main" val="0"/>
              </a:ext>
            </a:extLst>
          </a:blip>
          <a:srcRect t="14079" b="7040"/>
          <a:stretch>
            <a:fillRect/>
          </a:stretch>
        </p:blipFill>
        <p:spPr bwMode="auto">
          <a:xfrm>
            <a:off x="3792538" y="1588"/>
            <a:ext cx="84931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t="15816" b="1622"/>
          <a:stretch>
            <a:fillRect/>
          </a:stretch>
        </p:blipFill>
        <p:spPr bwMode="auto">
          <a:xfrm>
            <a:off x="0" y="0"/>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RW_4326"/>
          <p:cNvPicPr>
            <a:picLocks noChangeAspect="1" noChangeArrowheads="1"/>
          </p:cNvPicPr>
          <p:nvPr/>
        </p:nvPicPr>
        <p:blipFill>
          <a:blip r:embed="rId5">
            <a:extLst>
              <a:ext uri="{28A0092B-C50C-407E-A947-70E740481C1C}">
                <a14:useLocalDpi xmlns:a14="http://schemas.microsoft.com/office/drawing/2010/main" val="0"/>
              </a:ext>
            </a:extLst>
          </a:blip>
          <a:srcRect l="626" t="7040" b="10606"/>
          <a:stretch>
            <a:fillRect/>
          </a:stretch>
        </p:blipFill>
        <p:spPr bwMode="auto">
          <a:xfrm>
            <a:off x="7326313" y="0"/>
            <a:ext cx="18176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RW_5529"/>
          <p:cNvPicPr>
            <a:picLocks noChangeAspect="1" noChangeArrowheads="1"/>
          </p:cNvPicPr>
          <p:nvPr/>
        </p:nvPicPr>
        <p:blipFill>
          <a:blip r:embed="rId6">
            <a:extLst>
              <a:ext uri="{28A0092B-C50C-407E-A947-70E740481C1C}">
                <a14:useLocalDpi xmlns:a14="http://schemas.microsoft.com/office/drawing/2010/main" val="0"/>
              </a:ext>
            </a:extLst>
          </a:blip>
          <a:srcRect b="17365"/>
          <a:stretch>
            <a:fillRect/>
          </a:stretch>
        </p:blipFill>
        <p:spPr bwMode="auto">
          <a:xfrm>
            <a:off x="1898650" y="0"/>
            <a:ext cx="1828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sx086fb5-ny"/>
          <p:cNvPicPr>
            <a:picLocks noChangeAspect="1" noChangeArrowheads="1"/>
          </p:cNvPicPr>
          <p:nvPr/>
        </p:nvPicPr>
        <p:blipFill>
          <a:blip r:embed="rId7">
            <a:extLst>
              <a:ext uri="{28A0092B-C50C-407E-A947-70E740481C1C}">
                <a14:useLocalDpi xmlns:a14="http://schemas.microsoft.com/office/drawing/2010/main" val="0"/>
              </a:ext>
            </a:extLst>
          </a:blip>
          <a:srcRect t="7500" b="9975"/>
          <a:stretch>
            <a:fillRect/>
          </a:stretch>
        </p:blipFill>
        <p:spPr bwMode="auto">
          <a:xfrm>
            <a:off x="4705350" y="1588"/>
            <a:ext cx="81121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5"/>
          <p:cNvSpPr>
            <a:spLocks noChangeArrowheads="1"/>
          </p:cNvSpPr>
          <p:nvPr/>
        </p:nvSpPr>
        <p:spPr bwMode="auto">
          <a:xfrm>
            <a:off x="0" y="1000125"/>
            <a:ext cx="9144000" cy="57150"/>
          </a:xfrm>
          <a:prstGeom prst="rect">
            <a:avLst/>
          </a:prstGeom>
          <a:solidFill>
            <a:srgbClr val="C9DD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endParaRPr lang="sv-SE" altLang="sv-SE" sz="1800">
              <a:latin typeface="Times New Roman" panose="02020603050405020304" pitchFamily="18" charset="0"/>
            </a:endParaRPr>
          </a:p>
        </p:txBody>
      </p:sp>
      <p:sp>
        <p:nvSpPr>
          <p:cNvPr id="2" name="Rubrik 1"/>
          <p:cNvSpPr>
            <a:spLocks noGrp="1"/>
          </p:cNvSpPr>
          <p:nvPr>
            <p:ph type="title"/>
          </p:nvPr>
        </p:nvSpPr>
        <p:spPr>
          <a:xfrm>
            <a:off x="933451" y="1811337"/>
            <a:ext cx="7277100" cy="3895725"/>
          </a:xfrm>
        </p:spPr>
        <p:txBody>
          <a:bodyPr anchor="t"/>
          <a:lstStyle>
            <a:lvl1pPr>
              <a:defRPr sz="2800" b="1" i="0">
                <a:latin typeface="Arial"/>
                <a:cs typeface="Arial"/>
              </a:defRPr>
            </a:lvl1pPr>
          </a:lstStyle>
          <a:p>
            <a:r>
              <a:rPr lang="sv-SE" dirty="0" smtClean="0"/>
              <a:t>Klicka här för att ändra format</a:t>
            </a:r>
            <a:endParaRPr lang="sv-SE" dirty="0"/>
          </a:p>
        </p:txBody>
      </p:sp>
      <p:sp>
        <p:nvSpPr>
          <p:cNvPr id="10" name="Platshållare för datum 3"/>
          <p:cNvSpPr>
            <a:spLocks noGrp="1"/>
          </p:cNvSpPr>
          <p:nvPr>
            <p:ph type="dt" sz="half" idx="10"/>
          </p:nvPr>
        </p:nvSpPr>
        <p:spPr/>
        <p:txBody>
          <a:bodyPr/>
          <a:lstStyle>
            <a:lvl1pPr>
              <a:defRPr/>
            </a:lvl1pPr>
          </a:lstStyle>
          <a:p>
            <a:pPr>
              <a:defRPr/>
            </a:pPr>
            <a:fld id="{08F99F3A-9B31-43DF-98D0-D34D44FACC76}" type="datetime1">
              <a:rPr lang="sv-SE"/>
              <a:pPr>
                <a:defRPr/>
              </a:pPr>
              <a:t>2020-02-17</a:t>
            </a:fld>
            <a:endParaRPr lang="sv-SE"/>
          </a:p>
        </p:txBody>
      </p:sp>
      <p:sp>
        <p:nvSpPr>
          <p:cNvPr id="11" name="Platshållare för bildnummer 5"/>
          <p:cNvSpPr>
            <a:spLocks noGrp="1"/>
          </p:cNvSpPr>
          <p:nvPr>
            <p:ph type="sldNum" sz="quarter" idx="11"/>
          </p:nvPr>
        </p:nvSpPr>
        <p:spPr/>
        <p:txBody>
          <a:bodyPr/>
          <a:lstStyle>
            <a:lvl1pPr>
              <a:defRPr/>
            </a:lvl1pPr>
          </a:lstStyle>
          <a:p>
            <a:fld id="{366549D8-2BF6-4796-99A9-9DECC668E6E4}" type="slidenum">
              <a:rPr lang="sv-SE" altLang="sv-SE"/>
              <a:pPr/>
              <a:t>‹#›</a:t>
            </a:fld>
            <a:endParaRPr lang="sv-SE" altLang="sv-SE"/>
          </a:p>
        </p:txBody>
      </p:sp>
    </p:spTree>
    <p:extLst>
      <p:ext uri="{BB962C8B-B14F-4D97-AF65-F5344CB8AC3E}">
        <p14:creationId xmlns:p14="http://schemas.microsoft.com/office/powerpoint/2010/main" val="42268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to 1">
    <p:spTree>
      <p:nvGrpSpPr>
        <p:cNvPr id="1" name=""/>
        <p:cNvGrpSpPr/>
        <p:nvPr/>
      </p:nvGrpSpPr>
      <p:grpSpPr>
        <a:xfrm>
          <a:off x="0" y="0"/>
          <a:ext cx="0" cy="0"/>
          <a:chOff x="0" y="0"/>
          <a:chExt cx="0" cy="0"/>
        </a:xfrm>
      </p:grpSpPr>
      <p:sp>
        <p:nvSpPr>
          <p:cNvPr id="4" name="Rektangel 9"/>
          <p:cNvSpPr/>
          <p:nvPr/>
        </p:nvSpPr>
        <p:spPr>
          <a:xfrm>
            <a:off x="0" y="1100138"/>
            <a:ext cx="9147175" cy="174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8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t="15816" b="1622"/>
          <a:stretch>
            <a:fillRect/>
          </a:stretch>
        </p:blipFill>
        <p:spPr bwMode="auto">
          <a:xfrm>
            <a:off x="0" y="0"/>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
          <p:cNvSpPr>
            <a:spLocks noChangeArrowheads="1"/>
          </p:cNvSpPr>
          <p:nvPr/>
        </p:nvSpPr>
        <p:spPr bwMode="auto">
          <a:xfrm>
            <a:off x="0" y="1000125"/>
            <a:ext cx="9144000" cy="57150"/>
          </a:xfrm>
          <a:prstGeom prst="rect">
            <a:avLst/>
          </a:prstGeom>
          <a:solidFill>
            <a:srgbClr val="C4DB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endParaRPr lang="sv-SE" altLang="sv-SE" sz="1800">
              <a:latin typeface="Times New Roman" panose="02020603050405020304" pitchFamily="18" charset="0"/>
            </a:endParaRPr>
          </a:p>
        </p:txBody>
      </p:sp>
      <p:sp>
        <p:nvSpPr>
          <p:cNvPr id="2" name="Rubrik 1"/>
          <p:cNvSpPr>
            <a:spLocks noGrp="1"/>
          </p:cNvSpPr>
          <p:nvPr>
            <p:ph type="title"/>
          </p:nvPr>
        </p:nvSpPr>
        <p:spPr>
          <a:xfrm>
            <a:off x="1936800" y="226483"/>
            <a:ext cx="6416675" cy="590550"/>
          </a:xfrm>
        </p:spPr>
        <p:txBody>
          <a:bodyPr/>
          <a:lstStyle>
            <a:lvl1pPr>
              <a:defRPr sz="3200">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2"/>
          </p:nvPr>
        </p:nvSpPr>
        <p:spPr>
          <a:xfrm>
            <a:off x="933449" y="1811338"/>
            <a:ext cx="7281863" cy="3895725"/>
          </a:xfrm>
        </p:spPr>
        <p:txBody>
          <a:bodyPr/>
          <a:lstStyle>
            <a:lvl1pPr marL="0" indent="0">
              <a:buNone/>
              <a:defRPr sz="2800"/>
            </a:lvl1pPr>
            <a:lvl2pPr>
              <a:defRPr sz="2800"/>
            </a:lvl2pPr>
            <a:lvl3pPr>
              <a:defRPr sz="2800"/>
            </a:lvl3pPr>
            <a:lvl4pPr>
              <a:defRPr sz="2800"/>
            </a:lvl4pPr>
            <a:lvl5pPr>
              <a:defRPr sz="2800"/>
            </a:lvl5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7" name="Platshållare för datum 3"/>
          <p:cNvSpPr>
            <a:spLocks noGrp="1"/>
          </p:cNvSpPr>
          <p:nvPr>
            <p:ph type="dt" sz="half" idx="13"/>
          </p:nvPr>
        </p:nvSpPr>
        <p:spPr/>
        <p:txBody>
          <a:bodyPr/>
          <a:lstStyle>
            <a:lvl1pPr>
              <a:defRPr/>
            </a:lvl1pPr>
          </a:lstStyle>
          <a:p>
            <a:pPr>
              <a:defRPr/>
            </a:pPr>
            <a:fld id="{7608AFAF-DAF8-45FD-940A-1F4C8E1DC206}" type="datetime1">
              <a:rPr lang="sv-SE"/>
              <a:pPr>
                <a:defRPr/>
              </a:pPr>
              <a:t>2020-02-17</a:t>
            </a:fld>
            <a:endParaRPr lang="sv-SE"/>
          </a:p>
        </p:txBody>
      </p:sp>
      <p:sp>
        <p:nvSpPr>
          <p:cNvPr id="8" name="Platshållare för bildnummer 5"/>
          <p:cNvSpPr>
            <a:spLocks noGrp="1"/>
          </p:cNvSpPr>
          <p:nvPr>
            <p:ph type="sldNum" sz="quarter" idx="14"/>
          </p:nvPr>
        </p:nvSpPr>
        <p:spPr/>
        <p:txBody>
          <a:bodyPr/>
          <a:lstStyle>
            <a:lvl1pPr>
              <a:defRPr/>
            </a:lvl1pPr>
          </a:lstStyle>
          <a:p>
            <a:fld id="{2C339EC0-844B-4DDE-B17D-E957EA594296}" type="slidenum">
              <a:rPr lang="sv-SE" altLang="sv-SE"/>
              <a:pPr/>
              <a:t>‹#›</a:t>
            </a:fld>
            <a:endParaRPr lang="sv-SE" altLang="sv-SE"/>
          </a:p>
        </p:txBody>
      </p:sp>
    </p:spTree>
    <p:extLst>
      <p:ext uri="{BB962C8B-B14F-4D97-AF65-F5344CB8AC3E}">
        <p14:creationId xmlns:p14="http://schemas.microsoft.com/office/powerpoint/2010/main" val="93762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to 2">
    <p:spTree>
      <p:nvGrpSpPr>
        <p:cNvPr id="1" name=""/>
        <p:cNvGrpSpPr/>
        <p:nvPr/>
      </p:nvGrpSpPr>
      <p:grpSpPr>
        <a:xfrm>
          <a:off x="0" y="0"/>
          <a:ext cx="0" cy="0"/>
          <a:chOff x="0" y="0"/>
          <a:chExt cx="0" cy="0"/>
        </a:xfrm>
      </p:grpSpPr>
      <p:sp>
        <p:nvSpPr>
          <p:cNvPr id="4" name="Rektangel 9"/>
          <p:cNvSpPr/>
          <p:nvPr/>
        </p:nvSpPr>
        <p:spPr>
          <a:xfrm>
            <a:off x="0" y="1100138"/>
            <a:ext cx="9144000" cy="174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800" dirty="0"/>
          </a:p>
        </p:txBody>
      </p:sp>
      <p:pic>
        <p:nvPicPr>
          <p:cNvPr id="5" name="Picture 9" descr="CRW_5529"/>
          <p:cNvPicPr>
            <a:picLocks noChangeAspect="1" noChangeArrowheads="1"/>
          </p:cNvPicPr>
          <p:nvPr/>
        </p:nvPicPr>
        <p:blipFill>
          <a:blip r:embed="rId2">
            <a:extLst>
              <a:ext uri="{28A0092B-C50C-407E-A947-70E740481C1C}">
                <a14:useLocalDpi xmlns:a14="http://schemas.microsoft.com/office/drawing/2010/main" val="0"/>
              </a:ext>
            </a:extLst>
          </a:blip>
          <a:srcRect b="17365"/>
          <a:stretch>
            <a:fillRect/>
          </a:stretch>
        </p:blipFill>
        <p:spPr bwMode="auto">
          <a:xfrm>
            <a:off x="7938" y="0"/>
            <a:ext cx="1828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
          <p:cNvSpPr>
            <a:spLocks noChangeArrowheads="1"/>
          </p:cNvSpPr>
          <p:nvPr/>
        </p:nvSpPr>
        <p:spPr bwMode="auto">
          <a:xfrm>
            <a:off x="0" y="1000125"/>
            <a:ext cx="9144000" cy="57150"/>
          </a:xfrm>
          <a:prstGeom prst="rect">
            <a:avLst/>
          </a:prstGeom>
          <a:solidFill>
            <a:srgbClr val="C4DB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endParaRPr lang="sv-SE" altLang="sv-SE" sz="1800">
              <a:latin typeface="Times New Roman" panose="02020603050405020304" pitchFamily="18" charset="0"/>
            </a:endParaRPr>
          </a:p>
        </p:txBody>
      </p:sp>
      <p:sp>
        <p:nvSpPr>
          <p:cNvPr id="2" name="Rubrik 1"/>
          <p:cNvSpPr>
            <a:spLocks noGrp="1"/>
          </p:cNvSpPr>
          <p:nvPr>
            <p:ph type="title"/>
          </p:nvPr>
        </p:nvSpPr>
        <p:spPr>
          <a:xfrm>
            <a:off x="1936800" y="226483"/>
            <a:ext cx="6416675" cy="590550"/>
          </a:xfrm>
        </p:spPr>
        <p:txBody>
          <a:bodyPr/>
          <a:lstStyle>
            <a:lvl1pPr>
              <a:defRPr sz="3200">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2"/>
          </p:nvPr>
        </p:nvSpPr>
        <p:spPr>
          <a:xfrm>
            <a:off x="933450" y="1811337"/>
            <a:ext cx="7273926" cy="3895725"/>
          </a:xfrm>
        </p:spPr>
        <p:txBody>
          <a:bodyPr/>
          <a:lstStyle>
            <a:lvl1pPr marL="0" indent="0">
              <a:buNone/>
              <a:defRPr sz="2800"/>
            </a:lvl1pPr>
            <a:lvl2pPr>
              <a:defRPr sz="2800"/>
            </a:lvl2pPr>
            <a:lvl3pPr>
              <a:defRPr sz="2800"/>
            </a:lvl3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7" name="Platshållare för datum 3"/>
          <p:cNvSpPr>
            <a:spLocks noGrp="1"/>
          </p:cNvSpPr>
          <p:nvPr>
            <p:ph type="dt" sz="half" idx="13"/>
          </p:nvPr>
        </p:nvSpPr>
        <p:spPr/>
        <p:txBody>
          <a:bodyPr/>
          <a:lstStyle>
            <a:lvl1pPr>
              <a:defRPr/>
            </a:lvl1pPr>
          </a:lstStyle>
          <a:p>
            <a:pPr>
              <a:defRPr/>
            </a:pPr>
            <a:fld id="{5245EAD4-E182-4231-BE6E-AEFDC3C2B1FC}" type="datetime1">
              <a:rPr lang="sv-SE"/>
              <a:pPr>
                <a:defRPr/>
              </a:pPr>
              <a:t>2020-02-17</a:t>
            </a:fld>
            <a:endParaRPr lang="sv-SE"/>
          </a:p>
        </p:txBody>
      </p:sp>
      <p:sp>
        <p:nvSpPr>
          <p:cNvPr id="8" name="Platshållare för bildnummer 5"/>
          <p:cNvSpPr>
            <a:spLocks noGrp="1"/>
          </p:cNvSpPr>
          <p:nvPr>
            <p:ph type="sldNum" sz="quarter" idx="14"/>
          </p:nvPr>
        </p:nvSpPr>
        <p:spPr/>
        <p:txBody>
          <a:bodyPr/>
          <a:lstStyle>
            <a:lvl1pPr>
              <a:defRPr/>
            </a:lvl1pPr>
          </a:lstStyle>
          <a:p>
            <a:fld id="{3AE52F29-D429-43E1-8F19-4B95928CF587}" type="slidenum">
              <a:rPr lang="sv-SE" altLang="sv-SE"/>
              <a:pPr/>
              <a:t>‹#›</a:t>
            </a:fld>
            <a:endParaRPr lang="sv-SE" altLang="sv-SE"/>
          </a:p>
        </p:txBody>
      </p:sp>
    </p:spTree>
    <p:extLst>
      <p:ext uri="{BB962C8B-B14F-4D97-AF65-F5344CB8AC3E}">
        <p14:creationId xmlns:p14="http://schemas.microsoft.com/office/powerpoint/2010/main" val="240616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3">
    <p:spTree>
      <p:nvGrpSpPr>
        <p:cNvPr id="1" name=""/>
        <p:cNvGrpSpPr/>
        <p:nvPr/>
      </p:nvGrpSpPr>
      <p:grpSpPr>
        <a:xfrm>
          <a:off x="0" y="0"/>
          <a:ext cx="0" cy="0"/>
          <a:chOff x="0" y="0"/>
          <a:chExt cx="0" cy="0"/>
        </a:xfrm>
      </p:grpSpPr>
      <p:sp>
        <p:nvSpPr>
          <p:cNvPr id="4" name="Rektangel 9"/>
          <p:cNvSpPr/>
          <p:nvPr/>
        </p:nvSpPr>
        <p:spPr>
          <a:xfrm>
            <a:off x="0" y="1100138"/>
            <a:ext cx="9144000" cy="174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800" dirty="0"/>
          </a:p>
        </p:txBody>
      </p:sp>
      <p:pic>
        <p:nvPicPr>
          <p:cNvPr id="5" name="Picture 7" descr="_MG_2306"/>
          <p:cNvPicPr>
            <a:picLocks noChangeAspect="1" noChangeArrowheads="1"/>
          </p:cNvPicPr>
          <p:nvPr/>
        </p:nvPicPr>
        <p:blipFill>
          <a:blip r:embed="rId2">
            <a:extLst>
              <a:ext uri="{28A0092B-C50C-407E-A947-70E740481C1C}">
                <a14:useLocalDpi xmlns:a14="http://schemas.microsoft.com/office/drawing/2010/main" val="0"/>
              </a:ext>
            </a:extLst>
          </a:blip>
          <a:srcRect t="14079" b="7040"/>
          <a:stretch>
            <a:fillRect/>
          </a:stretch>
        </p:blipFill>
        <p:spPr bwMode="auto">
          <a:xfrm>
            <a:off x="0" y="1588"/>
            <a:ext cx="8493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sx086fb5-ny"/>
          <p:cNvPicPr>
            <a:picLocks noChangeAspect="1" noChangeArrowheads="1"/>
          </p:cNvPicPr>
          <p:nvPr/>
        </p:nvPicPr>
        <p:blipFill>
          <a:blip r:embed="rId3">
            <a:extLst>
              <a:ext uri="{28A0092B-C50C-407E-A947-70E740481C1C}">
                <a14:useLocalDpi xmlns:a14="http://schemas.microsoft.com/office/drawing/2010/main" val="0"/>
              </a:ext>
            </a:extLst>
          </a:blip>
          <a:srcRect t="7500" b="9975"/>
          <a:stretch>
            <a:fillRect/>
          </a:stretch>
        </p:blipFill>
        <p:spPr bwMode="auto">
          <a:xfrm>
            <a:off x="912813" y="1588"/>
            <a:ext cx="8112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0" y="1000125"/>
            <a:ext cx="9144000" cy="57150"/>
          </a:xfrm>
          <a:prstGeom prst="rect">
            <a:avLst/>
          </a:prstGeom>
          <a:solidFill>
            <a:srgbClr val="C4DB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endParaRPr lang="sv-SE" altLang="sv-SE" sz="1800">
              <a:latin typeface="Times New Roman" panose="02020603050405020304" pitchFamily="18" charset="0"/>
            </a:endParaRPr>
          </a:p>
        </p:txBody>
      </p:sp>
      <p:sp>
        <p:nvSpPr>
          <p:cNvPr id="2" name="Rubrik 1"/>
          <p:cNvSpPr>
            <a:spLocks noGrp="1"/>
          </p:cNvSpPr>
          <p:nvPr>
            <p:ph type="title"/>
          </p:nvPr>
        </p:nvSpPr>
        <p:spPr>
          <a:xfrm>
            <a:off x="1936800" y="226483"/>
            <a:ext cx="6416675" cy="590550"/>
          </a:xfrm>
        </p:spPr>
        <p:txBody>
          <a:bodyPr/>
          <a:lstStyle>
            <a:lvl1pPr>
              <a:defRPr sz="3200">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2"/>
          </p:nvPr>
        </p:nvSpPr>
        <p:spPr>
          <a:xfrm>
            <a:off x="933450" y="1811338"/>
            <a:ext cx="7281863" cy="3895725"/>
          </a:xfrm>
        </p:spPr>
        <p:txBody>
          <a:bodyPr/>
          <a:lstStyle>
            <a:lvl1pPr marL="0" indent="0">
              <a:buNone/>
              <a:defRPr sz="2800"/>
            </a:lvl1pPr>
            <a:lvl2pPr>
              <a:defRPr sz="2800"/>
            </a:lvl2pPr>
            <a:lvl3pPr>
              <a:defRPr sz="2800"/>
            </a:lvl3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8" name="Platshållare för datum 3"/>
          <p:cNvSpPr>
            <a:spLocks noGrp="1"/>
          </p:cNvSpPr>
          <p:nvPr>
            <p:ph type="dt" sz="half" idx="13"/>
          </p:nvPr>
        </p:nvSpPr>
        <p:spPr/>
        <p:txBody>
          <a:bodyPr/>
          <a:lstStyle>
            <a:lvl1pPr>
              <a:defRPr/>
            </a:lvl1pPr>
          </a:lstStyle>
          <a:p>
            <a:pPr>
              <a:defRPr/>
            </a:pPr>
            <a:fld id="{C0964062-29B8-4503-AD10-1D790E088206}" type="datetime1">
              <a:rPr lang="sv-SE"/>
              <a:pPr>
                <a:defRPr/>
              </a:pPr>
              <a:t>2020-02-17</a:t>
            </a:fld>
            <a:endParaRPr lang="sv-SE"/>
          </a:p>
        </p:txBody>
      </p:sp>
      <p:sp>
        <p:nvSpPr>
          <p:cNvPr id="9" name="Platshållare för bildnummer 5"/>
          <p:cNvSpPr>
            <a:spLocks noGrp="1"/>
          </p:cNvSpPr>
          <p:nvPr>
            <p:ph type="sldNum" sz="quarter" idx="14"/>
          </p:nvPr>
        </p:nvSpPr>
        <p:spPr/>
        <p:txBody>
          <a:bodyPr/>
          <a:lstStyle>
            <a:lvl1pPr>
              <a:defRPr/>
            </a:lvl1pPr>
          </a:lstStyle>
          <a:p>
            <a:fld id="{66EA83BE-AF91-4780-9CCD-ED73B4569FE3}" type="slidenum">
              <a:rPr lang="sv-SE" altLang="sv-SE"/>
              <a:pPr/>
              <a:t>‹#›</a:t>
            </a:fld>
            <a:endParaRPr lang="sv-SE" altLang="sv-SE"/>
          </a:p>
        </p:txBody>
      </p:sp>
    </p:spTree>
    <p:extLst>
      <p:ext uri="{BB962C8B-B14F-4D97-AF65-F5344CB8AC3E}">
        <p14:creationId xmlns:p14="http://schemas.microsoft.com/office/powerpoint/2010/main" val="168858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4">
    <p:spTree>
      <p:nvGrpSpPr>
        <p:cNvPr id="1" name=""/>
        <p:cNvGrpSpPr/>
        <p:nvPr/>
      </p:nvGrpSpPr>
      <p:grpSpPr>
        <a:xfrm>
          <a:off x="0" y="0"/>
          <a:ext cx="0" cy="0"/>
          <a:chOff x="0" y="0"/>
          <a:chExt cx="0" cy="0"/>
        </a:xfrm>
      </p:grpSpPr>
      <p:sp>
        <p:nvSpPr>
          <p:cNvPr id="4" name="Rektangel 9"/>
          <p:cNvSpPr/>
          <p:nvPr/>
        </p:nvSpPr>
        <p:spPr>
          <a:xfrm>
            <a:off x="0" y="1100138"/>
            <a:ext cx="9144000" cy="174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800" dirty="0"/>
          </a:p>
        </p:txBody>
      </p:sp>
      <p:pic>
        <p:nvPicPr>
          <p:cNvPr id="5" name="Bildobjekt 10" descr="PE0068714grå.jpg"/>
          <p:cNvPicPr>
            <a:picLocks noChangeAspect="1"/>
          </p:cNvPicPr>
          <p:nvPr/>
        </p:nvPicPr>
        <p:blipFill>
          <a:blip r:embed="rId2">
            <a:lum contrast="5000"/>
          </a:blip>
          <a:srcRect t="25617" r="18040" b="9295"/>
          <a:stretch>
            <a:fillRect/>
          </a:stretch>
        </p:blipFill>
        <p:spPr>
          <a:xfrm>
            <a:off x="8467" y="8560"/>
            <a:ext cx="1664439" cy="998320"/>
          </a:xfrm>
          <a:prstGeom prst="rect">
            <a:avLst/>
          </a:prstGeom>
          <a:scene3d>
            <a:camera prst="orthographicFront">
              <a:rot lat="0" lon="10800000" rev="0"/>
            </a:camera>
            <a:lightRig rig="threePt" dir="t"/>
          </a:scene3d>
        </p:spPr>
      </p:pic>
      <p:sp>
        <p:nvSpPr>
          <p:cNvPr id="6" name="Rectangle 15"/>
          <p:cNvSpPr>
            <a:spLocks noChangeArrowheads="1"/>
          </p:cNvSpPr>
          <p:nvPr/>
        </p:nvSpPr>
        <p:spPr bwMode="auto">
          <a:xfrm>
            <a:off x="0" y="1000125"/>
            <a:ext cx="9144000" cy="57150"/>
          </a:xfrm>
          <a:prstGeom prst="rect">
            <a:avLst/>
          </a:prstGeom>
          <a:solidFill>
            <a:srgbClr val="C4DB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endParaRPr lang="sv-SE" altLang="sv-SE" sz="1800">
              <a:latin typeface="Times New Roman" panose="02020603050405020304" pitchFamily="18" charset="0"/>
            </a:endParaRPr>
          </a:p>
        </p:txBody>
      </p:sp>
      <p:sp>
        <p:nvSpPr>
          <p:cNvPr id="2" name="Rubrik 1"/>
          <p:cNvSpPr>
            <a:spLocks noGrp="1"/>
          </p:cNvSpPr>
          <p:nvPr>
            <p:ph type="title"/>
          </p:nvPr>
        </p:nvSpPr>
        <p:spPr>
          <a:xfrm>
            <a:off x="1936800" y="226483"/>
            <a:ext cx="6416675" cy="590550"/>
          </a:xfrm>
        </p:spPr>
        <p:txBody>
          <a:bodyPr/>
          <a:lstStyle>
            <a:lvl1pPr>
              <a:defRPr sz="3200">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2"/>
          </p:nvPr>
        </p:nvSpPr>
        <p:spPr>
          <a:xfrm>
            <a:off x="933450" y="1811338"/>
            <a:ext cx="7281863" cy="3895725"/>
          </a:xfrm>
        </p:spPr>
        <p:txBody>
          <a:bodyPr/>
          <a:lstStyle>
            <a:lvl1pPr marL="0" indent="0">
              <a:buNone/>
              <a:defRPr sz="2800"/>
            </a:lvl1pPr>
            <a:lvl2pPr>
              <a:defRPr sz="2800"/>
            </a:lvl2pPr>
            <a:lvl3pPr>
              <a:defRPr sz="2800"/>
            </a:lvl3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7" name="Platshållare för datum 3"/>
          <p:cNvSpPr>
            <a:spLocks noGrp="1"/>
          </p:cNvSpPr>
          <p:nvPr>
            <p:ph type="dt" sz="half" idx="13"/>
          </p:nvPr>
        </p:nvSpPr>
        <p:spPr/>
        <p:txBody>
          <a:bodyPr/>
          <a:lstStyle>
            <a:lvl1pPr>
              <a:defRPr/>
            </a:lvl1pPr>
          </a:lstStyle>
          <a:p>
            <a:pPr>
              <a:defRPr/>
            </a:pPr>
            <a:fld id="{6C95C6B3-E286-47C0-901B-8B9818B94069}" type="datetime1">
              <a:rPr lang="sv-SE"/>
              <a:pPr>
                <a:defRPr/>
              </a:pPr>
              <a:t>2020-02-17</a:t>
            </a:fld>
            <a:endParaRPr lang="sv-SE"/>
          </a:p>
        </p:txBody>
      </p:sp>
      <p:sp>
        <p:nvSpPr>
          <p:cNvPr id="8" name="Platshållare för bildnummer 5"/>
          <p:cNvSpPr>
            <a:spLocks noGrp="1"/>
          </p:cNvSpPr>
          <p:nvPr>
            <p:ph type="sldNum" sz="quarter" idx="14"/>
          </p:nvPr>
        </p:nvSpPr>
        <p:spPr/>
        <p:txBody>
          <a:bodyPr/>
          <a:lstStyle>
            <a:lvl1pPr>
              <a:defRPr/>
            </a:lvl1pPr>
          </a:lstStyle>
          <a:p>
            <a:fld id="{D3F10AFD-53B4-4DAD-884A-6E8B39CF01FF}" type="slidenum">
              <a:rPr lang="sv-SE" altLang="sv-SE"/>
              <a:pPr/>
              <a:t>‹#›</a:t>
            </a:fld>
            <a:endParaRPr lang="sv-SE" altLang="sv-SE"/>
          </a:p>
        </p:txBody>
      </p:sp>
    </p:spTree>
    <p:extLst>
      <p:ext uri="{BB962C8B-B14F-4D97-AF65-F5344CB8AC3E}">
        <p14:creationId xmlns:p14="http://schemas.microsoft.com/office/powerpoint/2010/main" val="245686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5">
    <p:spTree>
      <p:nvGrpSpPr>
        <p:cNvPr id="1" name=""/>
        <p:cNvGrpSpPr/>
        <p:nvPr/>
      </p:nvGrpSpPr>
      <p:grpSpPr>
        <a:xfrm>
          <a:off x="0" y="0"/>
          <a:ext cx="0" cy="0"/>
          <a:chOff x="0" y="0"/>
          <a:chExt cx="0" cy="0"/>
        </a:xfrm>
      </p:grpSpPr>
      <p:sp>
        <p:nvSpPr>
          <p:cNvPr id="4" name="Rektangel 9"/>
          <p:cNvSpPr/>
          <p:nvPr/>
        </p:nvSpPr>
        <p:spPr>
          <a:xfrm>
            <a:off x="0" y="1100138"/>
            <a:ext cx="9144000" cy="174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800" dirty="0"/>
          </a:p>
        </p:txBody>
      </p:sp>
      <p:pic>
        <p:nvPicPr>
          <p:cNvPr id="5" name="Picture 8" descr="CRW_4326"/>
          <p:cNvPicPr>
            <a:picLocks noChangeAspect="1" noChangeArrowheads="1"/>
          </p:cNvPicPr>
          <p:nvPr/>
        </p:nvPicPr>
        <p:blipFill>
          <a:blip r:embed="rId2">
            <a:extLst>
              <a:ext uri="{28A0092B-C50C-407E-A947-70E740481C1C}">
                <a14:useLocalDpi xmlns:a14="http://schemas.microsoft.com/office/drawing/2010/main" val="0"/>
              </a:ext>
            </a:extLst>
          </a:blip>
          <a:srcRect l="626" t="7040" b="10606"/>
          <a:stretch>
            <a:fillRect/>
          </a:stretch>
        </p:blipFill>
        <p:spPr bwMode="auto">
          <a:xfrm>
            <a:off x="0" y="0"/>
            <a:ext cx="18176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
          <p:cNvSpPr>
            <a:spLocks noChangeArrowheads="1"/>
          </p:cNvSpPr>
          <p:nvPr/>
        </p:nvSpPr>
        <p:spPr bwMode="auto">
          <a:xfrm>
            <a:off x="0" y="1000125"/>
            <a:ext cx="9144000" cy="57150"/>
          </a:xfrm>
          <a:prstGeom prst="rect">
            <a:avLst/>
          </a:prstGeom>
          <a:solidFill>
            <a:srgbClr val="C4DB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endParaRPr lang="sv-SE" altLang="sv-SE" sz="1800">
              <a:latin typeface="Times New Roman" panose="02020603050405020304" pitchFamily="18" charset="0"/>
            </a:endParaRPr>
          </a:p>
        </p:txBody>
      </p:sp>
      <p:sp>
        <p:nvSpPr>
          <p:cNvPr id="2" name="Rubrik 1"/>
          <p:cNvSpPr>
            <a:spLocks noGrp="1"/>
          </p:cNvSpPr>
          <p:nvPr>
            <p:ph type="title"/>
          </p:nvPr>
        </p:nvSpPr>
        <p:spPr>
          <a:xfrm>
            <a:off x="1936800" y="226483"/>
            <a:ext cx="6416675" cy="590550"/>
          </a:xfrm>
        </p:spPr>
        <p:txBody>
          <a:bodyPr/>
          <a:lstStyle>
            <a:lvl1pPr>
              <a:defRPr sz="3200">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2"/>
          </p:nvPr>
        </p:nvSpPr>
        <p:spPr>
          <a:xfrm>
            <a:off x="933449" y="1811338"/>
            <a:ext cx="7281863" cy="3895724"/>
          </a:xfrm>
        </p:spPr>
        <p:txBody>
          <a:bodyPr/>
          <a:lstStyle>
            <a:lvl1pPr marL="0" indent="0">
              <a:buNone/>
              <a:defRPr sz="2800"/>
            </a:lvl1pPr>
            <a:lvl2pPr>
              <a:defRPr sz="2800"/>
            </a:lvl2pPr>
            <a:lvl3pPr>
              <a:defRPr sz="2800"/>
            </a:lvl3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7" name="Platshållare för datum 3"/>
          <p:cNvSpPr>
            <a:spLocks noGrp="1"/>
          </p:cNvSpPr>
          <p:nvPr>
            <p:ph type="dt" sz="half" idx="13"/>
          </p:nvPr>
        </p:nvSpPr>
        <p:spPr/>
        <p:txBody>
          <a:bodyPr/>
          <a:lstStyle>
            <a:lvl1pPr>
              <a:defRPr/>
            </a:lvl1pPr>
          </a:lstStyle>
          <a:p>
            <a:pPr>
              <a:defRPr/>
            </a:pPr>
            <a:fld id="{83E71DC5-3357-4668-BFFC-40068A5FB893}" type="datetime1">
              <a:rPr lang="sv-SE"/>
              <a:pPr>
                <a:defRPr/>
              </a:pPr>
              <a:t>2020-02-17</a:t>
            </a:fld>
            <a:endParaRPr lang="sv-SE"/>
          </a:p>
        </p:txBody>
      </p:sp>
      <p:sp>
        <p:nvSpPr>
          <p:cNvPr id="8" name="Platshållare för bildnummer 5"/>
          <p:cNvSpPr>
            <a:spLocks noGrp="1"/>
          </p:cNvSpPr>
          <p:nvPr>
            <p:ph type="sldNum" sz="quarter" idx="14"/>
          </p:nvPr>
        </p:nvSpPr>
        <p:spPr/>
        <p:txBody>
          <a:bodyPr/>
          <a:lstStyle>
            <a:lvl1pPr>
              <a:defRPr/>
            </a:lvl1pPr>
          </a:lstStyle>
          <a:p>
            <a:fld id="{C77A1685-58E5-475E-8B61-43AF81FB81D7}" type="slidenum">
              <a:rPr lang="sv-SE" altLang="sv-SE"/>
              <a:pPr/>
              <a:t>‹#›</a:t>
            </a:fld>
            <a:endParaRPr lang="sv-SE" altLang="sv-SE"/>
          </a:p>
        </p:txBody>
      </p:sp>
    </p:spTree>
    <p:extLst>
      <p:ext uri="{BB962C8B-B14F-4D97-AF65-F5344CB8AC3E}">
        <p14:creationId xmlns:p14="http://schemas.microsoft.com/office/powerpoint/2010/main" val="357835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broa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sv-SE" dirty="0"/>
          </a:p>
        </p:txBody>
      </p:sp>
      <p:sp>
        <p:nvSpPr>
          <p:cNvPr id="3" name="Slide Number Placeholder 2"/>
          <p:cNvSpPr>
            <a:spLocks noGrp="1"/>
          </p:cNvSpPr>
          <p:nvPr>
            <p:ph type="sldNum" sz="quarter" idx="10"/>
          </p:nvPr>
        </p:nvSpPr>
        <p:spPr/>
        <p:txBody>
          <a:bodyPr/>
          <a:lstStyle/>
          <a:p>
            <a:pPr defTabSz="844083">
              <a:defRPr/>
            </a:pPr>
            <a:r>
              <a:rPr lang="sv-SE" smtClean="0">
                <a:solidFill>
                  <a:srgbClr val="000000"/>
                </a:solidFill>
                <a:ea typeface="+mn-ea"/>
              </a:rPr>
              <a:t> </a:t>
            </a:r>
            <a:fld id="{1F52532E-D107-4CD7-973A-0463227B16B1}" type="slidenum">
              <a:rPr lang="sv-SE" smtClean="0">
                <a:solidFill>
                  <a:srgbClr val="000000"/>
                </a:solidFill>
                <a:ea typeface="+mn-ea"/>
              </a:rPr>
              <a:pPr defTabSz="844083">
                <a:defRPr/>
              </a:pPr>
              <a:t>‹#›</a:t>
            </a:fld>
            <a:endParaRPr lang="sv-SE" dirty="0">
              <a:solidFill>
                <a:srgbClr val="000000"/>
              </a:solidFill>
              <a:ea typeface="+mn-ea"/>
            </a:endParaRPr>
          </a:p>
        </p:txBody>
      </p:sp>
      <p:sp>
        <p:nvSpPr>
          <p:cNvPr id="4" name="Footer Placeholder 3"/>
          <p:cNvSpPr>
            <a:spLocks noGrp="1"/>
          </p:cNvSpPr>
          <p:nvPr>
            <p:ph type="ftr" sz="quarter" idx="11"/>
          </p:nvPr>
        </p:nvSpPr>
        <p:spPr/>
        <p:txBody>
          <a:bodyPr/>
          <a:lstStyle/>
          <a:p>
            <a:pPr algn="l" defTabSz="844083">
              <a:defRPr/>
            </a:pPr>
            <a:r>
              <a:rPr lang="sv-SE" smtClean="0">
                <a:solidFill>
                  <a:srgbClr val="000000"/>
                </a:solidFill>
                <a:ea typeface="+mn-ea"/>
              </a:rPr>
              <a:t>Donald Broady, www.skeptron.uu.se/broady/sec/</a:t>
            </a:r>
            <a:endParaRPr lang="sv-SE" dirty="0" smtClean="0">
              <a:solidFill>
                <a:srgbClr val="000000"/>
              </a:solidFill>
              <a:ea typeface="+mn-ea"/>
            </a:endParaRPr>
          </a:p>
        </p:txBody>
      </p:sp>
      <p:sp>
        <p:nvSpPr>
          <p:cNvPr id="5" name="Date Placeholder 4"/>
          <p:cNvSpPr>
            <a:spLocks noGrp="1"/>
          </p:cNvSpPr>
          <p:nvPr>
            <p:ph type="dt" sz="half" idx="12"/>
          </p:nvPr>
        </p:nvSpPr>
        <p:spPr/>
        <p:txBody>
          <a:bodyPr/>
          <a:lstStyle/>
          <a:p>
            <a:pPr defTabSz="844083"/>
            <a:fld id="{AF3F2097-8CC0-4B90-84A1-39DC51D8FB35}" type="datetime1">
              <a:rPr lang="sv-SE" smtClean="0">
                <a:solidFill>
                  <a:srgbClr val="000000"/>
                </a:solidFill>
                <a:ea typeface="+mn-ea"/>
              </a:rPr>
              <a:pPr defTabSz="844083"/>
              <a:t>2020-02-17</a:t>
            </a:fld>
            <a:endParaRPr lang="sv-SE" dirty="0">
              <a:solidFill>
                <a:srgbClr val="000000"/>
              </a:solidFill>
              <a:ea typeface="+mn-ea"/>
            </a:endParaRPr>
          </a:p>
        </p:txBody>
      </p:sp>
      <p:sp>
        <p:nvSpPr>
          <p:cNvPr id="6" name="Content Placeholder 2"/>
          <p:cNvSpPr>
            <a:spLocks noGrp="1"/>
          </p:cNvSpPr>
          <p:nvPr>
            <p:ph idx="1"/>
          </p:nvPr>
        </p:nvSpPr>
        <p:spPr>
          <a:xfrm>
            <a:off x="650334" y="1340768"/>
            <a:ext cx="8175381" cy="4751387"/>
          </a:xfrm>
        </p:spPr>
        <p:txBody>
          <a:bodyPr/>
          <a:lstStyle>
            <a:lvl1pPr marL="0" indent="0">
              <a:buFontTx/>
              <a:buNone/>
              <a:defRPr>
                <a:latin typeface="+mn-lt"/>
              </a:defRPr>
            </a:lvl1pPr>
            <a:lvl2pPr marL="0" indent="0">
              <a:buNone/>
              <a:defRPr>
                <a:latin typeface="+mn-lt"/>
              </a:defRPr>
            </a:lvl2pPr>
            <a:lvl3pPr marL="0" indent="0">
              <a:buNone/>
              <a:defRPr>
                <a:latin typeface="+mn-lt"/>
              </a:defRPr>
            </a:lvl3pPr>
            <a:lvl4pPr marL="0" indent="0">
              <a:buNone/>
              <a:defRPr>
                <a:latin typeface="+mn-lt"/>
              </a:defRPr>
            </a:lvl4pPr>
            <a:lvl5pPr marL="0" indent="0">
              <a:buNone/>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4207876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broa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sv-SE" dirty="0"/>
          </a:p>
        </p:txBody>
      </p:sp>
      <p:sp>
        <p:nvSpPr>
          <p:cNvPr id="3" name="Slide Number Placeholder 2"/>
          <p:cNvSpPr>
            <a:spLocks noGrp="1"/>
          </p:cNvSpPr>
          <p:nvPr>
            <p:ph type="sldNum" sz="quarter" idx="10"/>
          </p:nvPr>
        </p:nvSpPr>
        <p:spPr/>
        <p:txBody>
          <a:bodyPr/>
          <a:lstStyle/>
          <a:p>
            <a:pPr defTabSz="844083">
              <a:defRPr/>
            </a:pPr>
            <a:r>
              <a:rPr lang="sv-SE" smtClean="0">
                <a:solidFill>
                  <a:srgbClr val="000000"/>
                </a:solidFill>
                <a:ea typeface="+mn-ea"/>
              </a:rPr>
              <a:t> </a:t>
            </a:r>
            <a:fld id="{1F52532E-D107-4CD7-973A-0463227B16B1}" type="slidenum">
              <a:rPr lang="sv-SE" smtClean="0">
                <a:solidFill>
                  <a:srgbClr val="000000"/>
                </a:solidFill>
                <a:ea typeface="+mn-ea"/>
              </a:rPr>
              <a:pPr defTabSz="844083">
                <a:defRPr/>
              </a:pPr>
              <a:t>‹#›</a:t>
            </a:fld>
            <a:endParaRPr lang="sv-SE" dirty="0">
              <a:solidFill>
                <a:srgbClr val="000000"/>
              </a:solidFill>
              <a:ea typeface="+mn-ea"/>
            </a:endParaRPr>
          </a:p>
        </p:txBody>
      </p:sp>
      <p:sp>
        <p:nvSpPr>
          <p:cNvPr id="4" name="Footer Placeholder 3"/>
          <p:cNvSpPr>
            <a:spLocks noGrp="1"/>
          </p:cNvSpPr>
          <p:nvPr>
            <p:ph type="ftr" sz="quarter" idx="11"/>
          </p:nvPr>
        </p:nvSpPr>
        <p:spPr/>
        <p:txBody>
          <a:bodyPr/>
          <a:lstStyle/>
          <a:p>
            <a:pPr algn="l" defTabSz="844083">
              <a:defRPr/>
            </a:pPr>
            <a:r>
              <a:rPr lang="sv-SE" smtClean="0">
                <a:solidFill>
                  <a:srgbClr val="000000"/>
                </a:solidFill>
                <a:ea typeface="+mn-ea"/>
              </a:rPr>
              <a:t>Donald Broady, www.skeptron.uu.se/broady/sec/</a:t>
            </a:r>
            <a:endParaRPr lang="sv-SE" dirty="0" smtClean="0">
              <a:solidFill>
                <a:srgbClr val="000000"/>
              </a:solidFill>
              <a:ea typeface="+mn-ea"/>
            </a:endParaRPr>
          </a:p>
        </p:txBody>
      </p:sp>
      <p:sp>
        <p:nvSpPr>
          <p:cNvPr id="5" name="Date Placeholder 4"/>
          <p:cNvSpPr>
            <a:spLocks noGrp="1"/>
          </p:cNvSpPr>
          <p:nvPr>
            <p:ph type="dt" sz="half" idx="12"/>
          </p:nvPr>
        </p:nvSpPr>
        <p:spPr/>
        <p:txBody>
          <a:bodyPr/>
          <a:lstStyle/>
          <a:p>
            <a:pPr defTabSz="844083"/>
            <a:fld id="{AF3F2097-8CC0-4B90-84A1-39DC51D8FB35}" type="datetime1">
              <a:rPr lang="sv-SE" smtClean="0">
                <a:solidFill>
                  <a:srgbClr val="000000"/>
                </a:solidFill>
                <a:ea typeface="+mn-ea"/>
              </a:rPr>
              <a:pPr defTabSz="844083"/>
              <a:t>2020-02-17</a:t>
            </a:fld>
            <a:endParaRPr lang="sv-SE" dirty="0">
              <a:solidFill>
                <a:srgbClr val="000000"/>
              </a:solidFill>
              <a:ea typeface="+mn-ea"/>
            </a:endParaRPr>
          </a:p>
        </p:txBody>
      </p:sp>
      <p:sp>
        <p:nvSpPr>
          <p:cNvPr id="6" name="Content Placeholder 2"/>
          <p:cNvSpPr>
            <a:spLocks noGrp="1"/>
          </p:cNvSpPr>
          <p:nvPr>
            <p:ph idx="1"/>
          </p:nvPr>
        </p:nvSpPr>
        <p:spPr>
          <a:xfrm>
            <a:off x="650334" y="1340768"/>
            <a:ext cx="8175381" cy="4751387"/>
          </a:xfrm>
        </p:spPr>
        <p:txBody>
          <a:bodyPr/>
          <a:lstStyle>
            <a:lvl1pPr marL="0" indent="0">
              <a:buFontTx/>
              <a:buNone/>
              <a:defRPr>
                <a:latin typeface="+mn-lt"/>
              </a:defRPr>
            </a:lvl1pPr>
            <a:lvl2pPr marL="0" indent="0">
              <a:buNone/>
              <a:defRPr>
                <a:latin typeface="+mn-lt"/>
              </a:defRPr>
            </a:lvl2pPr>
            <a:lvl3pPr marL="0" indent="0">
              <a:buNone/>
              <a:defRPr>
                <a:latin typeface="+mn-lt"/>
              </a:defRPr>
            </a:lvl3pPr>
            <a:lvl4pPr marL="0" indent="0">
              <a:buNone/>
              <a:defRPr>
                <a:latin typeface="+mn-lt"/>
              </a:defRPr>
            </a:lvl4pPr>
            <a:lvl5pPr marL="0" indent="0">
              <a:buNone/>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39178973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933450" y="1585913"/>
            <a:ext cx="7277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7" name="Platshållare för text 2"/>
          <p:cNvSpPr>
            <a:spLocks noGrp="1"/>
          </p:cNvSpPr>
          <p:nvPr>
            <p:ph type="body" idx="1"/>
          </p:nvPr>
        </p:nvSpPr>
        <p:spPr bwMode="auto">
          <a:xfrm>
            <a:off x="933450" y="2760663"/>
            <a:ext cx="727710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3286125"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Arial" charset="0"/>
                <a:cs typeface="Arial" charset="0"/>
              </a:defRPr>
            </a:lvl1pPr>
          </a:lstStyle>
          <a:p>
            <a:pPr>
              <a:defRPr/>
            </a:pPr>
            <a:fld id="{DE9A296D-2E3B-4B2A-9C0A-BCC491590430}" type="datetime1">
              <a:rPr lang="sv-SE"/>
              <a:pPr>
                <a:defRPr/>
              </a:pPr>
              <a:t>2020-02-17</a:t>
            </a:fld>
            <a:endParaRPr lang="sv-SE"/>
          </a:p>
        </p:txBody>
      </p:sp>
      <p:sp>
        <p:nvSpPr>
          <p:cNvPr id="6" name="Platshållare för bildnummer 5"/>
          <p:cNvSpPr>
            <a:spLocks noGrp="1"/>
          </p:cNvSpPr>
          <p:nvPr>
            <p:ph type="sldNum" sz="quarter" idx="4"/>
          </p:nvPr>
        </p:nvSpPr>
        <p:spPr>
          <a:xfrm>
            <a:off x="933450" y="6365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cs typeface="Arial" panose="020B0604020202020204" pitchFamily="34" charset="0"/>
              </a:defRPr>
            </a:lvl1pPr>
          </a:lstStyle>
          <a:p>
            <a:fld id="{FCAD829B-0BB8-4849-9F63-440291B53FE7}" type="slidenum">
              <a:rPr lang="sv-SE" altLang="sv-SE"/>
              <a:pPr/>
              <a:t>‹#›</a:t>
            </a:fld>
            <a:endParaRPr lang="sv-SE" altLang="sv-SE"/>
          </a:p>
        </p:txBody>
      </p:sp>
      <p:sp>
        <p:nvSpPr>
          <p:cNvPr id="1030" name="Rectangle 7"/>
          <p:cNvSpPr>
            <a:spLocks noChangeArrowheads="1"/>
          </p:cNvSpPr>
          <p:nvPr/>
        </p:nvSpPr>
        <p:spPr bwMode="auto">
          <a:xfrm>
            <a:off x="0" y="0"/>
            <a:ext cx="9147175" cy="1008063"/>
          </a:xfrm>
          <a:prstGeom prst="rect">
            <a:avLst/>
          </a:prstGeom>
          <a:solidFill>
            <a:srgbClr val="5931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endParaRPr lang="sv-SE" altLang="sv-SE" sz="1800">
              <a:latin typeface="Times New Roman" panose="02020603050405020304" pitchFamily="18" charset="0"/>
            </a:endParaRPr>
          </a:p>
        </p:txBody>
      </p:sp>
      <p:sp>
        <p:nvSpPr>
          <p:cNvPr id="1031" name="Rectangle 4"/>
          <p:cNvSpPr>
            <a:spLocks noChangeArrowheads="1"/>
          </p:cNvSpPr>
          <p:nvPr/>
        </p:nvSpPr>
        <p:spPr bwMode="auto">
          <a:xfrm>
            <a:off x="0" y="1108075"/>
            <a:ext cx="9151938" cy="122238"/>
          </a:xfrm>
          <a:prstGeom prst="rect">
            <a:avLst/>
          </a:prstGeom>
          <a:solidFill>
            <a:srgbClr val="5931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endParaRPr lang="sv-SE" altLang="sv-SE" sz="1800"/>
          </a:p>
        </p:txBody>
      </p:sp>
      <p:pic>
        <p:nvPicPr>
          <p:cNvPr id="1032" name="Bildobjekt 9" descr="Skolverket_loggo.jpg"/>
          <p:cNvPicPr>
            <a:picLocks noChangeAspect="1"/>
          </p:cNvPicPr>
          <p:nvPr/>
        </p:nvPicPr>
        <p:blipFill>
          <a:blip r:embed="rId8">
            <a:extLst>
              <a:ext uri="{28A0092B-C50C-407E-A947-70E740481C1C}">
                <a14:useLocalDpi xmlns:a14="http://schemas.microsoft.com/office/drawing/2010/main" val="0"/>
              </a:ext>
            </a:extLst>
          </a:blip>
          <a:srcRect l="5756" t="19556" r="5756" b="19556"/>
          <a:stretch>
            <a:fillRect/>
          </a:stretch>
        </p:blipFill>
        <p:spPr bwMode="auto">
          <a:xfrm>
            <a:off x="7113588" y="6300788"/>
            <a:ext cx="1677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iming>
    <p:tnLst>
      <p:par>
        <p:cTn id="1" dur="indefinite" restart="never" nodeType="tmRoot"/>
      </p:par>
    </p:tnLst>
  </p:timing>
  <p:txStyles>
    <p:titleStyle>
      <a:lvl1pPr algn="l" defTabSz="457200" rtl="0" eaLnBrk="0" fontAlgn="base" hangingPunct="0">
        <a:spcBef>
          <a:spcPct val="0"/>
        </a:spcBef>
        <a:spcAft>
          <a:spcPct val="0"/>
        </a:spcAft>
        <a:defRPr sz="3200" b="1" kern="1200">
          <a:solidFill>
            <a:schemeClr val="tx1"/>
          </a:solidFill>
          <a:latin typeface="Arial"/>
          <a:ea typeface="Geneva" charset="-128"/>
          <a:cs typeface="Arial"/>
        </a:defRPr>
      </a:lvl1pPr>
      <a:lvl2pPr algn="l" defTabSz="457200" rtl="0" eaLnBrk="0" fontAlgn="base" hangingPunct="0">
        <a:spcBef>
          <a:spcPct val="0"/>
        </a:spcBef>
        <a:spcAft>
          <a:spcPct val="0"/>
        </a:spcAft>
        <a:defRPr sz="3200" b="1">
          <a:solidFill>
            <a:schemeClr val="tx1"/>
          </a:solidFill>
          <a:latin typeface="Arial" charset="0"/>
          <a:ea typeface="Geneva" charset="-128"/>
          <a:cs typeface="Arial" charset="0"/>
        </a:defRPr>
      </a:lvl2pPr>
      <a:lvl3pPr algn="l" defTabSz="457200" rtl="0" eaLnBrk="0" fontAlgn="base" hangingPunct="0">
        <a:spcBef>
          <a:spcPct val="0"/>
        </a:spcBef>
        <a:spcAft>
          <a:spcPct val="0"/>
        </a:spcAft>
        <a:defRPr sz="3200" b="1">
          <a:solidFill>
            <a:schemeClr val="tx1"/>
          </a:solidFill>
          <a:latin typeface="Arial" charset="0"/>
          <a:ea typeface="Geneva" charset="-128"/>
          <a:cs typeface="Arial" charset="0"/>
        </a:defRPr>
      </a:lvl3pPr>
      <a:lvl4pPr algn="l" defTabSz="457200" rtl="0" eaLnBrk="0" fontAlgn="base" hangingPunct="0">
        <a:spcBef>
          <a:spcPct val="0"/>
        </a:spcBef>
        <a:spcAft>
          <a:spcPct val="0"/>
        </a:spcAft>
        <a:defRPr sz="3200" b="1">
          <a:solidFill>
            <a:schemeClr val="tx1"/>
          </a:solidFill>
          <a:latin typeface="Arial" charset="0"/>
          <a:ea typeface="Geneva" charset="-128"/>
          <a:cs typeface="Arial" charset="0"/>
        </a:defRPr>
      </a:lvl4pPr>
      <a:lvl5pPr algn="l" defTabSz="457200" rtl="0" eaLnBrk="0" fontAlgn="base" hangingPunct="0">
        <a:spcBef>
          <a:spcPct val="0"/>
        </a:spcBef>
        <a:spcAft>
          <a:spcPct val="0"/>
        </a:spcAft>
        <a:defRPr sz="3200" b="1">
          <a:solidFill>
            <a:schemeClr val="tx1"/>
          </a:solidFill>
          <a:latin typeface="Arial" charset="0"/>
          <a:ea typeface="Geneva" charset="-128"/>
          <a:cs typeface="Arial" charset="0"/>
        </a:defRPr>
      </a:lvl5pPr>
      <a:lvl6pPr marL="457200" algn="l" defTabSz="457200" rtl="0" fontAlgn="base">
        <a:spcBef>
          <a:spcPct val="0"/>
        </a:spcBef>
        <a:spcAft>
          <a:spcPct val="0"/>
        </a:spcAft>
        <a:defRPr sz="3200" b="1">
          <a:solidFill>
            <a:schemeClr val="tx1"/>
          </a:solidFill>
          <a:latin typeface="Arial" charset="0"/>
          <a:ea typeface="Geneva" charset="-128"/>
        </a:defRPr>
      </a:lvl6pPr>
      <a:lvl7pPr marL="914400" algn="l" defTabSz="457200" rtl="0" fontAlgn="base">
        <a:spcBef>
          <a:spcPct val="0"/>
        </a:spcBef>
        <a:spcAft>
          <a:spcPct val="0"/>
        </a:spcAft>
        <a:defRPr sz="3200" b="1">
          <a:solidFill>
            <a:schemeClr val="tx1"/>
          </a:solidFill>
          <a:latin typeface="Arial" charset="0"/>
          <a:ea typeface="Geneva" charset="-128"/>
        </a:defRPr>
      </a:lvl7pPr>
      <a:lvl8pPr marL="1371600" algn="l" defTabSz="457200" rtl="0" fontAlgn="base">
        <a:spcBef>
          <a:spcPct val="0"/>
        </a:spcBef>
        <a:spcAft>
          <a:spcPct val="0"/>
        </a:spcAft>
        <a:defRPr sz="3200" b="1">
          <a:solidFill>
            <a:schemeClr val="tx1"/>
          </a:solidFill>
          <a:latin typeface="Arial" charset="0"/>
          <a:ea typeface="Geneva" charset="-128"/>
        </a:defRPr>
      </a:lvl8pPr>
      <a:lvl9pPr marL="1828800" algn="l" defTabSz="457200" rtl="0" fontAlgn="base">
        <a:spcBef>
          <a:spcPct val="0"/>
        </a:spcBef>
        <a:spcAft>
          <a:spcPct val="0"/>
        </a:spcAft>
        <a:defRPr sz="3200" b="1">
          <a:solidFill>
            <a:schemeClr val="tx1"/>
          </a:solidFill>
          <a:latin typeface="Arial" charset="0"/>
          <a:ea typeface="Geneva" charset="-128"/>
        </a:defRPr>
      </a:lvl9pPr>
    </p:titleStyle>
    <p:bodyStyle>
      <a:lvl1pPr marL="287338" indent="-287338"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Geneva" charset="-128"/>
          <a:cs typeface="Arial"/>
        </a:defRPr>
      </a:lvl1pPr>
      <a:lvl2pPr marL="287338" indent="-287338"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Geneva" charset="-128"/>
          <a:cs typeface="Arial"/>
        </a:defRPr>
      </a:lvl2pPr>
      <a:lvl3pPr marL="574675" indent="-287338"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Geneva" charset="-128"/>
          <a:cs typeface="Arial"/>
        </a:defRPr>
      </a:lvl3pPr>
      <a:lvl4pPr marL="574675" indent="-287338"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Geneva" charset="-128"/>
          <a:cs typeface="Arial"/>
        </a:defRPr>
      </a:lvl4pPr>
      <a:lvl5pPr marL="574675" indent="-287338"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915258" y="260351"/>
            <a:ext cx="671146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2051" name="Rectangle 3"/>
          <p:cNvSpPr>
            <a:spLocks noGrp="1" noChangeArrowheads="1"/>
          </p:cNvSpPr>
          <p:nvPr>
            <p:ph type="body" idx="1"/>
          </p:nvPr>
        </p:nvSpPr>
        <p:spPr bwMode="auto">
          <a:xfrm>
            <a:off x="451339" y="1341438"/>
            <a:ext cx="8175381" cy="4751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smtClean="0"/>
          </a:p>
        </p:txBody>
      </p:sp>
      <p:sp>
        <p:nvSpPr>
          <p:cNvPr id="1030" name="Rectangle 6"/>
          <p:cNvSpPr>
            <a:spLocks noGrp="1" noChangeArrowheads="1"/>
          </p:cNvSpPr>
          <p:nvPr>
            <p:ph type="sldNum" sz="quarter" idx="4"/>
          </p:nvPr>
        </p:nvSpPr>
        <p:spPr bwMode="auto">
          <a:xfrm>
            <a:off x="7900675" y="6381751"/>
            <a:ext cx="745927" cy="385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8">
                <a:latin typeface="Arial" charset="0"/>
              </a:defRPr>
            </a:lvl1pPr>
          </a:lstStyle>
          <a:p>
            <a:pPr defTabSz="844083">
              <a:defRPr/>
            </a:pPr>
            <a:r>
              <a:rPr lang="sv-SE" smtClean="0">
                <a:solidFill>
                  <a:srgbClr val="000000"/>
                </a:solidFill>
                <a:ea typeface="+mn-ea"/>
              </a:rPr>
              <a:t> </a:t>
            </a:r>
            <a:fld id="{1F52532E-D107-4CD7-973A-0463227B16B1}" type="slidenum">
              <a:rPr lang="sv-SE" smtClean="0">
                <a:solidFill>
                  <a:srgbClr val="000000"/>
                </a:solidFill>
                <a:ea typeface="+mn-ea"/>
              </a:rPr>
              <a:pPr defTabSz="844083">
                <a:defRPr/>
              </a:pPr>
              <a:t>‹#›</a:t>
            </a:fld>
            <a:endParaRPr lang="sv-SE" dirty="0">
              <a:solidFill>
                <a:srgbClr val="000000"/>
              </a:solidFill>
              <a:ea typeface="+mn-ea"/>
            </a:endParaRPr>
          </a:p>
        </p:txBody>
      </p:sp>
      <p:sp>
        <p:nvSpPr>
          <p:cNvPr id="1029" name="Rectangle 5"/>
          <p:cNvSpPr>
            <a:spLocks noGrp="1" noChangeArrowheads="1"/>
          </p:cNvSpPr>
          <p:nvPr>
            <p:ph type="ftr" sz="quarter" idx="3"/>
          </p:nvPr>
        </p:nvSpPr>
        <p:spPr bwMode="auto">
          <a:xfrm>
            <a:off x="1115616" y="6416353"/>
            <a:ext cx="6048672" cy="2166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646">
                <a:latin typeface="Gill Sans MT" pitchFamily="34" charset="0"/>
              </a:defRPr>
            </a:lvl1pPr>
          </a:lstStyle>
          <a:p>
            <a:pPr algn="l" defTabSz="844083">
              <a:defRPr/>
            </a:pPr>
            <a:r>
              <a:rPr lang="sv-SE" smtClean="0">
                <a:solidFill>
                  <a:srgbClr val="000000"/>
                </a:solidFill>
                <a:ea typeface="+mn-ea"/>
              </a:rPr>
              <a:t>Donald Broady, www.skeptron.uu.se/broady/sec/</a:t>
            </a:r>
            <a:endParaRPr lang="sv-SE" dirty="0" smtClean="0">
              <a:solidFill>
                <a:srgbClr val="000000"/>
              </a:solidFill>
              <a:ea typeface="+mn-ea"/>
            </a:endParaRPr>
          </a:p>
        </p:txBody>
      </p:sp>
      <p:sp>
        <p:nvSpPr>
          <p:cNvPr id="1034" name="Text Box 10"/>
          <p:cNvSpPr txBox="1">
            <a:spLocks noChangeArrowheads="1"/>
          </p:cNvSpPr>
          <p:nvPr/>
        </p:nvSpPr>
        <p:spPr bwMode="auto">
          <a:xfrm>
            <a:off x="0" y="5410200"/>
            <a:ext cx="1447800" cy="433196"/>
          </a:xfrm>
          <a:prstGeom prst="rect">
            <a:avLst/>
          </a:prstGeom>
          <a:noFill/>
          <a:ln w="9525">
            <a:noFill/>
            <a:miter lim="800000"/>
            <a:headEnd/>
            <a:tailEnd/>
          </a:ln>
          <a:effectLst/>
        </p:spPr>
        <p:txBody>
          <a:bodyPr>
            <a:spAutoFit/>
          </a:bodyPr>
          <a:lstStyle/>
          <a:p>
            <a:pPr marL="0" marR="0" lvl="0" indent="0" algn="l" defTabSz="844083" rtl="0" eaLnBrk="1" fontAlgn="base" latinLnBrk="0" hangingPunct="1">
              <a:lnSpc>
                <a:spcPct val="100000"/>
              </a:lnSpc>
              <a:spcBef>
                <a:spcPct val="50000"/>
              </a:spcBef>
              <a:spcAft>
                <a:spcPct val="0"/>
              </a:spcAft>
              <a:buClrTx/>
              <a:buSzTx/>
              <a:buFontTx/>
              <a:buNone/>
              <a:tabLst/>
              <a:defRPr/>
            </a:pPr>
            <a:endParaRPr kumimoji="0" lang="en-GB" sz="2215"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2056" name="Picture 22"/>
          <p:cNvPicPr>
            <a:picLocks noChangeAspect="1" noChangeArrowheads="1"/>
          </p:cNvPicPr>
          <p:nvPr/>
        </p:nvPicPr>
        <p:blipFill>
          <a:blip r:embed="rId4" cstate="print"/>
          <a:srcRect/>
          <a:stretch>
            <a:fillRect/>
          </a:stretch>
        </p:blipFill>
        <p:spPr bwMode="auto">
          <a:xfrm>
            <a:off x="317989" y="0"/>
            <a:ext cx="1381857" cy="1441450"/>
          </a:xfrm>
          <a:prstGeom prst="rect">
            <a:avLst/>
          </a:prstGeom>
          <a:noFill/>
          <a:ln w="9525">
            <a:noFill/>
            <a:miter lim="800000"/>
            <a:headEnd/>
            <a:tailEnd/>
          </a:ln>
        </p:spPr>
      </p:pic>
      <p:sp>
        <p:nvSpPr>
          <p:cNvPr id="3" name="Date Placeholder 2"/>
          <p:cNvSpPr>
            <a:spLocks noGrp="1"/>
          </p:cNvSpPr>
          <p:nvPr>
            <p:ph type="dt" sz="half" idx="2"/>
          </p:nvPr>
        </p:nvSpPr>
        <p:spPr>
          <a:xfrm>
            <a:off x="7302454" y="6416353"/>
            <a:ext cx="598220" cy="215981"/>
          </a:xfrm>
          <a:prstGeom prst="rect">
            <a:avLst/>
          </a:prstGeom>
        </p:spPr>
        <p:txBody>
          <a:bodyPr vert="horz" lIns="91440" tIns="45720" rIns="91440" bIns="45720" rtlCol="0" anchor="ctr"/>
          <a:lstStyle>
            <a:lvl1pPr algn="l">
              <a:defRPr sz="646">
                <a:solidFill>
                  <a:schemeClr val="tx1"/>
                </a:solidFill>
                <a:latin typeface="Gill Sans MT" panose="020B0502020104020203" pitchFamily="34" charset="0"/>
              </a:defRPr>
            </a:lvl1pPr>
          </a:lstStyle>
          <a:p>
            <a:pPr defTabSz="844083" fontAlgn="ctr"/>
            <a:fld id="{7134BA30-AB71-4DDE-A6B8-0A8E12D3B11B}" type="datetime1">
              <a:rPr lang="sv-SE" smtClean="0">
                <a:solidFill>
                  <a:srgbClr val="000000"/>
                </a:solidFill>
                <a:ea typeface="+mn-ea"/>
              </a:rPr>
              <a:pPr defTabSz="844083" fontAlgn="ctr"/>
              <a:t>2020-02-17</a:t>
            </a:fld>
            <a:endParaRPr lang="sv-SE" dirty="0">
              <a:solidFill>
                <a:srgbClr val="000000"/>
              </a:solidFill>
              <a:ea typeface="+mn-ea"/>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6456" y="6389976"/>
            <a:ext cx="580292" cy="200025"/>
          </a:xfrm>
          <a:prstGeom prst="rect">
            <a:avLst/>
          </a:prstGeom>
        </p:spPr>
      </p:pic>
    </p:spTree>
    <p:extLst>
      <p:ext uri="{BB962C8B-B14F-4D97-AF65-F5344CB8AC3E}">
        <p14:creationId xmlns:p14="http://schemas.microsoft.com/office/powerpoint/2010/main" val="3701496090"/>
      </p:ext>
    </p:extLst>
  </p:cSld>
  <p:clrMap bg1="lt1" tx1="dk1" bg2="lt2" tx2="dk2" accent1="accent1" accent2="accent2" accent3="accent3" accent4="accent4" accent5="accent5" accent6="accent6" hlink="hlink" folHlink="folHlink"/>
  <p:sldLayoutIdLst>
    <p:sldLayoutId id="2147483746" r:id="rId1"/>
    <p:sldLayoutId id="2147483747" r:id="rId2"/>
  </p:sldLayoutIdLst>
  <p:timing>
    <p:tnLst>
      <p:par>
        <p:cTn id="1" dur="indefinite" restart="never" nodeType="tmRoot"/>
      </p:par>
    </p:tnLst>
  </p:timing>
  <p:hf hdr="0"/>
  <p:txStyles>
    <p:titleStyle>
      <a:lvl1pPr algn="l" rtl="0" eaLnBrk="1" fontAlgn="ctr" hangingPunct="1">
        <a:spcBef>
          <a:spcPct val="0"/>
        </a:spcBef>
        <a:spcAft>
          <a:spcPct val="0"/>
        </a:spcAft>
        <a:defRPr sz="3139" baseline="0">
          <a:solidFill>
            <a:srgbClr val="000000"/>
          </a:solidFill>
          <a:latin typeface="Century Schoolbook" panose="02040604050505020304" pitchFamily="18" charset="0"/>
          <a:ea typeface="+mj-ea"/>
          <a:cs typeface="+mj-cs"/>
        </a:defRPr>
      </a:lvl1pPr>
      <a:lvl2pPr algn="l" rtl="0" eaLnBrk="1" fontAlgn="ctr" hangingPunct="1">
        <a:spcBef>
          <a:spcPct val="0"/>
        </a:spcBef>
        <a:spcAft>
          <a:spcPct val="0"/>
        </a:spcAft>
        <a:defRPr sz="3877">
          <a:solidFill>
            <a:srgbClr val="000000"/>
          </a:solidFill>
          <a:latin typeface="Book Antiqua" pitchFamily="18" charset="0"/>
        </a:defRPr>
      </a:lvl2pPr>
      <a:lvl3pPr algn="l" rtl="0" eaLnBrk="1" fontAlgn="ctr" hangingPunct="1">
        <a:spcBef>
          <a:spcPct val="0"/>
        </a:spcBef>
        <a:spcAft>
          <a:spcPct val="0"/>
        </a:spcAft>
        <a:defRPr sz="3877">
          <a:solidFill>
            <a:srgbClr val="000000"/>
          </a:solidFill>
          <a:latin typeface="Book Antiqua" pitchFamily="18" charset="0"/>
        </a:defRPr>
      </a:lvl3pPr>
      <a:lvl4pPr algn="l" rtl="0" eaLnBrk="1" fontAlgn="ctr" hangingPunct="1">
        <a:spcBef>
          <a:spcPct val="0"/>
        </a:spcBef>
        <a:spcAft>
          <a:spcPct val="0"/>
        </a:spcAft>
        <a:defRPr sz="3877">
          <a:solidFill>
            <a:srgbClr val="000000"/>
          </a:solidFill>
          <a:latin typeface="Book Antiqua" pitchFamily="18" charset="0"/>
        </a:defRPr>
      </a:lvl4pPr>
      <a:lvl5pPr algn="l" rtl="0" eaLnBrk="1" fontAlgn="ctr" hangingPunct="1">
        <a:spcBef>
          <a:spcPct val="0"/>
        </a:spcBef>
        <a:spcAft>
          <a:spcPct val="0"/>
        </a:spcAft>
        <a:defRPr sz="3877">
          <a:solidFill>
            <a:srgbClr val="000000"/>
          </a:solidFill>
          <a:latin typeface="Book Antiqua" pitchFamily="18" charset="0"/>
        </a:defRPr>
      </a:lvl5pPr>
      <a:lvl6pPr marL="422041" algn="l" rtl="0" eaLnBrk="1" fontAlgn="ctr" hangingPunct="1">
        <a:spcBef>
          <a:spcPct val="0"/>
        </a:spcBef>
        <a:spcAft>
          <a:spcPct val="0"/>
        </a:spcAft>
        <a:defRPr sz="3877">
          <a:solidFill>
            <a:srgbClr val="000000"/>
          </a:solidFill>
          <a:latin typeface="Book Antiqua" pitchFamily="18" charset="0"/>
        </a:defRPr>
      </a:lvl6pPr>
      <a:lvl7pPr marL="844083" algn="l" rtl="0" eaLnBrk="1" fontAlgn="ctr" hangingPunct="1">
        <a:spcBef>
          <a:spcPct val="0"/>
        </a:spcBef>
        <a:spcAft>
          <a:spcPct val="0"/>
        </a:spcAft>
        <a:defRPr sz="3877">
          <a:solidFill>
            <a:srgbClr val="000000"/>
          </a:solidFill>
          <a:latin typeface="Book Antiqua" pitchFamily="18" charset="0"/>
        </a:defRPr>
      </a:lvl7pPr>
      <a:lvl8pPr marL="1266124" algn="l" rtl="0" eaLnBrk="1" fontAlgn="ctr" hangingPunct="1">
        <a:spcBef>
          <a:spcPct val="0"/>
        </a:spcBef>
        <a:spcAft>
          <a:spcPct val="0"/>
        </a:spcAft>
        <a:defRPr sz="3877">
          <a:solidFill>
            <a:srgbClr val="000000"/>
          </a:solidFill>
          <a:latin typeface="Book Antiqua" pitchFamily="18" charset="0"/>
        </a:defRPr>
      </a:lvl8pPr>
      <a:lvl9pPr marL="1688165" algn="l" rtl="0" eaLnBrk="1" fontAlgn="ctr" hangingPunct="1">
        <a:spcBef>
          <a:spcPct val="0"/>
        </a:spcBef>
        <a:spcAft>
          <a:spcPct val="0"/>
        </a:spcAft>
        <a:defRPr sz="3877">
          <a:solidFill>
            <a:srgbClr val="000000"/>
          </a:solidFill>
          <a:latin typeface="Book Antiqua" pitchFamily="18" charset="0"/>
        </a:defRPr>
      </a:lvl9pPr>
    </p:titleStyle>
    <p:bodyStyle>
      <a:lvl1pPr marL="0" indent="0" algn="l" rtl="0" eaLnBrk="1" fontAlgn="base" hangingPunct="1">
        <a:spcBef>
          <a:spcPct val="20000"/>
        </a:spcBef>
        <a:spcAft>
          <a:spcPct val="0"/>
        </a:spcAft>
        <a:buNone/>
        <a:defRPr sz="2769" baseline="0">
          <a:solidFill>
            <a:schemeClr val="tx1"/>
          </a:solidFill>
          <a:latin typeface="Century Schoolbook" panose="02040604050505020304" pitchFamily="18" charset="0"/>
          <a:ea typeface="+mn-ea"/>
          <a:cs typeface="+mn-cs"/>
        </a:defRPr>
      </a:lvl1pPr>
      <a:lvl2pPr marL="0" indent="0" algn="l" rtl="0" eaLnBrk="1" fontAlgn="base" hangingPunct="1">
        <a:spcBef>
          <a:spcPct val="20000"/>
        </a:spcBef>
        <a:spcAft>
          <a:spcPct val="0"/>
        </a:spcAft>
        <a:buFontTx/>
        <a:buNone/>
        <a:defRPr sz="2215">
          <a:solidFill>
            <a:schemeClr val="tx1"/>
          </a:solidFill>
          <a:latin typeface="Century Schoolbook" panose="02040604050505020304" pitchFamily="18" charset="0"/>
        </a:defRPr>
      </a:lvl2pPr>
      <a:lvl3pPr marL="0" indent="0" algn="l" rtl="0" eaLnBrk="1" fontAlgn="base" hangingPunct="1">
        <a:spcBef>
          <a:spcPct val="20000"/>
        </a:spcBef>
        <a:spcAft>
          <a:spcPct val="0"/>
        </a:spcAft>
        <a:buFontTx/>
        <a:buNone/>
        <a:defRPr sz="1846">
          <a:solidFill>
            <a:schemeClr val="tx1"/>
          </a:solidFill>
          <a:latin typeface="Century Schoolbook" panose="02040604050505020304" pitchFamily="18" charset="0"/>
        </a:defRPr>
      </a:lvl3pPr>
      <a:lvl4pPr marL="0" indent="0" algn="l" rtl="0" eaLnBrk="1" fontAlgn="base" hangingPunct="1">
        <a:spcBef>
          <a:spcPct val="20000"/>
        </a:spcBef>
        <a:spcAft>
          <a:spcPct val="0"/>
        </a:spcAft>
        <a:buFontTx/>
        <a:buNone/>
        <a:defRPr sz="1846">
          <a:solidFill>
            <a:schemeClr val="tx1"/>
          </a:solidFill>
          <a:latin typeface="Century Schoolbook" panose="02040604050505020304" pitchFamily="18" charset="0"/>
        </a:defRPr>
      </a:lvl4pPr>
      <a:lvl5pPr marL="0" indent="0" algn="l" rtl="0" eaLnBrk="1" fontAlgn="base" hangingPunct="1">
        <a:spcBef>
          <a:spcPct val="20000"/>
        </a:spcBef>
        <a:spcAft>
          <a:spcPct val="0"/>
        </a:spcAft>
        <a:buNone/>
        <a:defRPr sz="1846">
          <a:solidFill>
            <a:schemeClr val="tx1"/>
          </a:solidFill>
          <a:latin typeface="Century Schoolbook" panose="02040604050505020304" pitchFamily="18" charset="0"/>
        </a:defRPr>
      </a:lvl5pPr>
      <a:lvl6pPr marL="2321227" indent="-211021" algn="l" rtl="0" eaLnBrk="1" fontAlgn="base" hangingPunct="1">
        <a:spcBef>
          <a:spcPct val="20000"/>
        </a:spcBef>
        <a:spcAft>
          <a:spcPct val="0"/>
        </a:spcAft>
        <a:buChar char="»"/>
        <a:defRPr sz="1846">
          <a:solidFill>
            <a:schemeClr val="tx1"/>
          </a:solidFill>
          <a:latin typeface="Arial" charset="0"/>
        </a:defRPr>
      </a:lvl6pPr>
      <a:lvl7pPr marL="2743269" indent="-211021" algn="l" rtl="0" eaLnBrk="1" fontAlgn="base" hangingPunct="1">
        <a:spcBef>
          <a:spcPct val="20000"/>
        </a:spcBef>
        <a:spcAft>
          <a:spcPct val="0"/>
        </a:spcAft>
        <a:buChar char="»"/>
        <a:defRPr sz="1846">
          <a:solidFill>
            <a:schemeClr val="tx1"/>
          </a:solidFill>
          <a:latin typeface="Arial" charset="0"/>
        </a:defRPr>
      </a:lvl7pPr>
      <a:lvl8pPr marL="3165310" indent="-211021" algn="l" rtl="0" eaLnBrk="1" fontAlgn="base" hangingPunct="1">
        <a:spcBef>
          <a:spcPct val="20000"/>
        </a:spcBef>
        <a:spcAft>
          <a:spcPct val="0"/>
        </a:spcAft>
        <a:buChar char="»"/>
        <a:defRPr sz="1846">
          <a:solidFill>
            <a:schemeClr val="tx1"/>
          </a:solidFill>
          <a:latin typeface="Arial" charset="0"/>
        </a:defRPr>
      </a:lvl8pPr>
      <a:lvl9pPr marL="3587351" indent="-211021" algn="l" rtl="0" eaLnBrk="1" fontAlgn="base" hangingPunct="1">
        <a:spcBef>
          <a:spcPct val="20000"/>
        </a:spcBef>
        <a:spcAft>
          <a:spcPct val="0"/>
        </a:spcAft>
        <a:buChar char="»"/>
        <a:defRPr sz="1846">
          <a:solidFill>
            <a:schemeClr val="tx1"/>
          </a:solidFill>
          <a:latin typeface="Arial" charset="0"/>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0"/>
          </p:nvPr>
        </p:nvSpPr>
        <p:spPr/>
        <p:txBody>
          <a:bodyPr/>
          <a:lstStyle/>
          <a:p>
            <a:pPr defTabSz="844083">
              <a:defRPr/>
            </a:pPr>
            <a:r>
              <a:rPr lang="sv-SE">
                <a:solidFill>
                  <a:srgbClr val="000000"/>
                </a:solidFill>
                <a:ea typeface="+mn-ea"/>
              </a:rPr>
              <a:t> </a:t>
            </a:r>
            <a:fld id="{1F52532E-D107-4CD7-973A-0463227B16B1}" type="slidenum">
              <a:rPr lang="sv-SE">
                <a:solidFill>
                  <a:srgbClr val="000000"/>
                </a:solidFill>
                <a:ea typeface="+mn-ea"/>
              </a:rPr>
              <a:pPr defTabSz="844083">
                <a:defRPr/>
              </a:pPr>
              <a:t>1</a:t>
            </a:fld>
            <a:endParaRPr lang="sv-SE" dirty="0">
              <a:solidFill>
                <a:srgbClr val="000000"/>
              </a:solidFill>
              <a:ea typeface="+mn-ea"/>
            </a:endParaRPr>
          </a:p>
        </p:txBody>
      </p:sp>
      <p:sp>
        <p:nvSpPr>
          <p:cNvPr id="4" name="Footer Placeholder 3"/>
          <p:cNvSpPr>
            <a:spLocks noGrp="1"/>
          </p:cNvSpPr>
          <p:nvPr>
            <p:ph type="ftr" sz="quarter" idx="11"/>
          </p:nvPr>
        </p:nvSpPr>
        <p:spPr/>
        <p:txBody>
          <a:bodyPr/>
          <a:lstStyle/>
          <a:p>
            <a:pPr algn="l" defTabSz="844083">
              <a:defRPr/>
            </a:pPr>
            <a:r>
              <a:rPr lang="sv-SE">
                <a:solidFill>
                  <a:srgbClr val="000000"/>
                </a:solidFill>
                <a:ea typeface="+mn-ea"/>
              </a:rPr>
              <a:t>Donald Broady, www.skeptron.uu.se/broady/sec/</a:t>
            </a:r>
            <a:endParaRPr lang="sv-SE" dirty="0">
              <a:solidFill>
                <a:srgbClr val="000000"/>
              </a:solidFill>
              <a:ea typeface="+mn-ea"/>
            </a:endParaRPr>
          </a:p>
        </p:txBody>
      </p:sp>
      <p:sp>
        <p:nvSpPr>
          <p:cNvPr id="5" name="Date Placeholder 4"/>
          <p:cNvSpPr>
            <a:spLocks noGrp="1"/>
          </p:cNvSpPr>
          <p:nvPr>
            <p:ph type="dt" sz="half" idx="12"/>
          </p:nvPr>
        </p:nvSpPr>
        <p:spPr/>
        <p:txBody>
          <a:bodyPr/>
          <a:lstStyle/>
          <a:p>
            <a:pPr defTabSz="844083"/>
            <a:endParaRPr lang="sv-SE" dirty="0">
              <a:solidFill>
                <a:srgbClr val="000000"/>
              </a:solidFill>
              <a:ea typeface="+mn-ea"/>
            </a:endParaRPr>
          </a:p>
        </p:txBody>
      </p:sp>
      <p:sp>
        <p:nvSpPr>
          <p:cNvPr id="8" name="TextBox 7"/>
          <p:cNvSpPr txBox="1"/>
          <p:nvPr/>
        </p:nvSpPr>
        <p:spPr>
          <a:xfrm>
            <a:off x="1535045" y="1811216"/>
            <a:ext cx="6330461" cy="2080698"/>
          </a:xfrm>
          <a:prstGeom prst="rect">
            <a:avLst/>
          </a:prstGeom>
          <a:noFill/>
          <a:ln w="19050">
            <a:solidFill>
              <a:srgbClr val="7E0000"/>
            </a:solidFill>
          </a:ln>
        </p:spPr>
        <p:txBody>
          <a:bodyPr wrap="square" rtlCol="0">
            <a:spAutoFit/>
          </a:bodyPr>
          <a:lstStyle/>
          <a:p>
            <a:pPr defTabSz="844083"/>
            <a:endParaRPr lang="en-GB" sz="1292">
              <a:solidFill>
                <a:srgbClr val="000000"/>
              </a:solidFill>
              <a:latin typeface="Garamond" panose="02020404030301010803" pitchFamily="18" charset="0"/>
              <a:ea typeface="+mn-ea"/>
            </a:endParaRPr>
          </a:p>
          <a:p>
            <a:pPr defTabSz="844083"/>
            <a:r>
              <a:rPr lang="en-GB" sz="1292">
                <a:solidFill>
                  <a:srgbClr val="000000"/>
                </a:solidFill>
                <a:latin typeface="Garamond" panose="02020404030301010803" pitchFamily="18" charset="0"/>
                <a:ea typeface="+mn-ea"/>
              </a:rPr>
              <a:t>This file is </a:t>
            </a:r>
            <a:r>
              <a:rPr lang="en-GB" sz="1292">
                <a:solidFill>
                  <a:srgbClr val="000000"/>
                </a:solidFill>
                <a:latin typeface="Garamond" panose="02020404030301010803" pitchFamily="18" charset="0"/>
                <a:ea typeface="+mn-ea"/>
              </a:rPr>
              <a:t>an historical remnant. It belongs to the collection Skeptron Web Archive (included in Donald Broady's archive) that mirrors parts of the public Skeptron web site as it </a:t>
            </a:r>
            <a:r>
              <a:rPr lang="en-GB" sz="1292">
                <a:solidFill>
                  <a:srgbClr val="000000"/>
                </a:solidFill>
                <a:latin typeface="Garamond" panose="02020404030301010803" pitchFamily="18" charset="0"/>
                <a:ea typeface="+mn-ea"/>
              </a:rPr>
              <a:t>appeared </a:t>
            </a:r>
            <a:r>
              <a:rPr lang="en-GB" sz="1292" smtClean="0">
                <a:solidFill>
                  <a:srgbClr val="000000"/>
                </a:solidFill>
                <a:latin typeface="Garamond" panose="02020404030301010803" pitchFamily="18" charset="0"/>
                <a:ea typeface="+mn-ea"/>
              </a:rPr>
              <a:t>on</a:t>
            </a:r>
            <a:br>
              <a:rPr lang="en-GB" sz="1292" smtClean="0">
                <a:solidFill>
                  <a:srgbClr val="000000"/>
                </a:solidFill>
                <a:latin typeface="Garamond" panose="02020404030301010803" pitchFamily="18" charset="0"/>
                <a:ea typeface="+mn-ea"/>
              </a:rPr>
            </a:br>
            <a:r>
              <a:rPr lang="en-GB" sz="1292" smtClean="0">
                <a:solidFill>
                  <a:srgbClr val="000000"/>
                </a:solidFill>
                <a:latin typeface="Garamond" panose="02020404030301010803" pitchFamily="18" charset="0"/>
                <a:ea typeface="+mn-ea"/>
              </a:rPr>
              <a:t>31 </a:t>
            </a:r>
            <a:r>
              <a:rPr lang="en-GB" sz="1292">
                <a:solidFill>
                  <a:srgbClr val="000000"/>
                </a:solidFill>
                <a:latin typeface="Garamond" panose="02020404030301010803" pitchFamily="18" charset="0"/>
                <a:ea typeface="+mn-ea"/>
              </a:rPr>
              <a:t>December 2019, containing material from the research group Sociology of Education and Culture (SEC) and the research programme Digital Literature (DL). The contents and file names are unchanged while character and layout encoding of older pages has been updated for technical reasons. Most links are dead. A number of documents of negligible historical interest as well as the collaborators’ personal pages are omitted. The site's internet address was since Summer 1993 www.nada.kth.se/~broady/ </a:t>
            </a:r>
            <a:r>
              <a:rPr lang="en-GB" sz="1292">
                <a:solidFill>
                  <a:srgbClr val="000000"/>
                </a:solidFill>
                <a:latin typeface="Garamond" panose="02020404030301010803" pitchFamily="18" charset="0"/>
                <a:ea typeface="+mn-ea"/>
              </a:rPr>
              <a:t>and </a:t>
            </a:r>
            <a:r>
              <a:rPr lang="en-GB" sz="1292" smtClean="0">
                <a:solidFill>
                  <a:srgbClr val="000000"/>
                </a:solidFill>
                <a:latin typeface="Garamond" panose="02020404030301010803" pitchFamily="18" charset="0"/>
                <a:ea typeface="+mn-ea"/>
              </a:rPr>
              <a:t>since 2006 </a:t>
            </a:r>
            <a:r>
              <a:rPr lang="en-GB" sz="1292">
                <a:solidFill>
                  <a:srgbClr val="000000"/>
                </a:solidFill>
                <a:latin typeface="Garamond" panose="02020404030301010803" pitchFamily="18" charset="0"/>
                <a:ea typeface="+mn-ea"/>
              </a:rPr>
              <a:t>www.skeptron.uu.se/broady/sec/.</a:t>
            </a:r>
          </a:p>
          <a:p>
            <a:pPr defTabSz="844083"/>
            <a:endParaRPr lang="en-GB" sz="1292">
              <a:solidFill>
                <a:srgbClr val="000000"/>
              </a:solidFill>
              <a:latin typeface="Garamond" panose="02020404030301010803" pitchFamily="18" charset="0"/>
              <a:ea typeface="+mn-ea"/>
            </a:endParaRPr>
          </a:p>
        </p:txBody>
      </p:sp>
    </p:spTree>
    <p:extLst>
      <p:ext uri="{BB962C8B-B14F-4D97-AF65-F5344CB8AC3E}">
        <p14:creationId xmlns:p14="http://schemas.microsoft.com/office/powerpoint/2010/main" val="3082299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4"/>
          <p:cNvSpPr>
            <a:spLocks noGrp="1"/>
          </p:cNvSpPr>
          <p:nvPr>
            <p:ph type="title"/>
          </p:nvPr>
        </p:nvSpPr>
        <p:spPr>
          <a:xfrm>
            <a:off x="933450" y="1811338"/>
            <a:ext cx="7277100" cy="3895725"/>
          </a:xfrm>
        </p:spPr>
        <p:txBody>
          <a:bodyPr/>
          <a:lstStyle/>
          <a:p>
            <a:pPr algn="ctr"/>
            <a:r>
              <a:rPr lang="sv-SE" altLang="sv-SE" sz="2400" smtClean="0">
                <a:latin typeface="Arial" panose="020B0604020202020204" pitchFamily="34" charset="0"/>
                <a:cs typeface="Arial" panose="020B0604020202020204" pitchFamily="34" charset="0"/>
              </a:rPr>
              <a:t/>
            </a:r>
            <a:br>
              <a:rPr lang="sv-SE" altLang="sv-SE" sz="2400" smtClean="0">
                <a:latin typeface="Arial" panose="020B0604020202020204" pitchFamily="34" charset="0"/>
                <a:cs typeface="Arial" panose="020B0604020202020204" pitchFamily="34" charset="0"/>
              </a:rPr>
            </a:br>
            <a:r>
              <a:rPr lang="sv-SE" altLang="sv-SE" sz="2400" smtClean="0">
                <a:latin typeface="Arial" panose="020B0604020202020204" pitchFamily="34" charset="0"/>
                <a:cs typeface="Arial" panose="020B0604020202020204" pitchFamily="34" charset="0"/>
              </a:rPr>
              <a:t/>
            </a:r>
            <a:br>
              <a:rPr lang="sv-SE" altLang="sv-SE" sz="2400" smtClean="0">
                <a:latin typeface="Arial" panose="020B0604020202020204" pitchFamily="34" charset="0"/>
                <a:cs typeface="Arial" panose="020B0604020202020204" pitchFamily="34" charset="0"/>
              </a:rPr>
            </a:br>
            <a:r>
              <a:rPr lang="sv-SE" altLang="sv-SE" sz="2400" smtClean="0">
                <a:latin typeface="Arial" panose="020B0604020202020204" pitchFamily="34" charset="0"/>
                <a:cs typeface="Arial" panose="020B0604020202020204" pitchFamily="34" charset="0"/>
              </a:rPr>
              <a:t>Att välja gymnasieskola på en skolmarknad</a:t>
            </a:r>
            <a:br>
              <a:rPr lang="sv-SE" altLang="sv-SE" sz="2400" smtClean="0">
                <a:latin typeface="Arial" panose="020B0604020202020204" pitchFamily="34" charset="0"/>
                <a:cs typeface="Arial" panose="020B0604020202020204" pitchFamily="34" charset="0"/>
              </a:rPr>
            </a:br>
            <a:r>
              <a:rPr lang="sv-SE" altLang="sv-SE" sz="2400" smtClean="0">
                <a:latin typeface="Arial" panose="020B0604020202020204" pitchFamily="34" charset="0"/>
                <a:cs typeface="Arial" panose="020B0604020202020204" pitchFamily="34" charset="0"/>
              </a:rPr>
              <a:t/>
            </a:r>
            <a:br>
              <a:rPr lang="sv-SE" altLang="sv-SE" sz="2400" smtClean="0">
                <a:latin typeface="Arial" panose="020B0604020202020204" pitchFamily="34" charset="0"/>
                <a:cs typeface="Arial" panose="020B0604020202020204" pitchFamily="34" charset="0"/>
              </a:rPr>
            </a:br>
            <a:r>
              <a:rPr lang="sv-SE" altLang="sv-SE" sz="1600" b="0" i="1" smtClean="0">
                <a:latin typeface="Arial" panose="020B0604020202020204" pitchFamily="34" charset="0"/>
                <a:cs typeface="Arial" panose="020B0604020202020204" pitchFamily="34" charset="0"/>
              </a:rPr>
              <a:t>- en projektidé för en intervjustudie med ungdomar om gymnasievalet</a:t>
            </a:r>
            <a:br>
              <a:rPr lang="sv-SE" altLang="sv-SE" sz="1600" b="0" i="1" smtClean="0">
                <a:latin typeface="Arial" panose="020B0604020202020204" pitchFamily="34" charset="0"/>
                <a:cs typeface="Arial" panose="020B0604020202020204" pitchFamily="34" charset="0"/>
              </a:rPr>
            </a:br>
            <a:r>
              <a:rPr lang="sv-SE" altLang="sv-SE" sz="1600" b="0" i="1" smtClean="0">
                <a:latin typeface="Arial" panose="020B0604020202020204" pitchFamily="34" charset="0"/>
                <a:cs typeface="Arial" panose="020B0604020202020204" pitchFamily="34" charset="0"/>
              </a:rPr>
              <a:t/>
            </a:r>
            <a:br>
              <a:rPr lang="sv-SE" altLang="sv-SE" sz="1600" b="0" i="1" smtClean="0">
                <a:latin typeface="Arial" panose="020B0604020202020204" pitchFamily="34" charset="0"/>
                <a:cs typeface="Arial" panose="020B0604020202020204" pitchFamily="34" charset="0"/>
              </a:rPr>
            </a:br>
            <a:r>
              <a:rPr lang="sv-SE" altLang="sv-SE" sz="1600" b="0" smtClean="0">
                <a:latin typeface="Arial" panose="020B0604020202020204" pitchFamily="34" charset="0"/>
                <a:cs typeface="Arial" panose="020B0604020202020204" pitchFamily="34" charset="0"/>
              </a:rPr>
              <a:t>Jenny Kallstenius, fil dr</a:t>
            </a:r>
            <a:br>
              <a:rPr lang="sv-SE" altLang="sv-SE" sz="1600" b="0" smtClean="0">
                <a:latin typeface="Arial" panose="020B0604020202020204" pitchFamily="34" charset="0"/>
                <a:cs typeface="Arial" panose="020B0604020202020204" pitchFamily="34" charset="0"/>
              </a:rPr>
            </a:br>
            <a:r>
              <a:rPr lang="sv-SE" altLang="sv-SE" sz="1600" b="0" smtClean="0">
                <a:latin typeface="Arial" panose="020B0604020202020204" pitchFamily="34" charset="0"/>
                <a:cs typeface="Arial" panose="020B0604020202020204" pitchFamily="34" charset="0"/>
              </a:rPr>
              <a:t>Skolverket</a:t>
            </a:r>
            <a:endParaRPr lang="sv-SE" altLang="sv-SE" sz="1600" b="0" i="1" smtClean="0">
              <a:latin typeface="Arial" panose="020B0604020202020204" pitchFamily="34" charset="0"/>
              <a:cs typeface="Arial" panose="020B0604020202020204" pitchFamily="34" charset="0"/>
            </a:endParaRPr>
          </a:p>
        </p:txBody>
      </p:sp>
      <p:pic>
        <p:nvPicPr>
          <p:cNvPr id="8195" name="Picture 10" descr="MC90008897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4056063"/>
            <a:ext cx="14097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7"/>
          <p:cNvSpPr>
            <a:spLocks noGrp="1"/>
          </p:cNvSpPr>
          <p:nvPr>
            <p:ph type="title"/>
          </p:nvPr>
        </p:nvSpPr>
        <p:spPr>
          <a:xfrm>
            <a:off x="1936750" y="227013"/>
            <a:ext cx="6416675" cy="590550"/>
          </a:xfrm>
        </p:spPr>
        <p:txBody>
          <a:bodyPr/>
          <a:lstStyle/>
          <a:p>
            <a:r>
              <a:rPr lang="sv-SE" altLang="sv-SE" sz="2800" smtClean="0">
                <a:latin typeface="Arial" panose="020B0604020202020204" pitchFamily="34" charset="0"/>
                <a:cs typeface="Arial" panose="020B0604020202020204" pitchFamily="34" charset="0"/>
              </a:rPr>
              <a:t>Tidigare forskning</a:t>
            </a:r>
          </a:p>
        </p:txBody>
      </p:sp>
      <p:sp>
        <p:nvSpPr>
          <p:cNvPr id="9219" name="Platshållare för text 8"/>
          <p:cNvSpPr>
            <a:spLocks noGrp="1"/>
          </p:cNvSpPr>
          <p:nvPr>
            <p:ph type="body" sz="quarter" idx="12"/>
          </p:nvPr>
        </p:nvSpPr>
        <p:spPr>
          <a:xfrm>
            <a:off x="933450" y="1811338"/>
            <a:ext cx="7281863" cy="3895725"/>
          </a:xfrm>
        </p:spPr>
        <p:txBody>
          <a:bodyPr/>
          <a:lstStyle/>
          <a:p>
            <a:r>
              <a:rPr lang="sv-SE" altLang="sv-SE" sz="2000" smtClean="0">
                <a:latin typeface="Arial" panose="020B0604020202020204" pitchFamily="34" charset="0"/>
                <a:cs typeface="Arial" panose="020B0604020202020204" pitchFamily="34" charset="0"/>
              </a:rPr>
              <a:t>Vad väljer ungdomarna?</a:t>
            </a:r>
          </a:p>
          <a:p>
            <a:endParaRPr lang="sv-SE" altLang="sv-SE" sz="2000" smtClean="0">
              <a:latin typeface="Arial" panose="020B0604020202020204" pitchFamily="34" charset="0"/>
              <a:cs typeface="Arial" panose="020B0604020202020204" pitchFamily="34" charset="0"/>
            </a:endParaRPr>
          </a:p>
          <a:p>
            <a:r>
              <a:rPr lang="sv-SE" altLang="sv-SE" sz="2000" smtClean="0">
                <a:latin typeface="Arial" panose="020B0604020202020204" pitchFamily="34" charset="0"/>
                <a:cs typeface="Arial" panose="020B0604020202020204" pitchFamily="34" charset="0"/>
              </a:rPr>
              <a:t>Hur resonerar ungdomarna?</a:t>
            </a:r>
          </a:p>
          <a:p>
            <a:endParaRPr lang="sv-SE" altLang="sv-SE" sz="2000" smtClean="0">
              <a:latin typeface="Arial" panose="020B0604020202020204" pitchFamily="34" charset="0"/>
              <a:cs typeface="Arial" panose="020B0604020202020204" pitchFamily="34" charset="0"/>
            </a:endParaRPr>
          </a:p>
          <a:p>
            <a:r>
              <a:rPr lang="sv-SE" altLang="sv-SE" sz="2000" smtClean="0">
                <a:latin typeface="Arial" panose="020B0604020202020204" pitchFamily="34" charset="0"/>
                <a:cs typeface="Arial" panose="020B0604020202020204" pitchFamily="34" charset="0"/>
              </a:rPr>
              <a:t>Gymnasievalet – att orientera sig på en marknad</a:t>
            </a:r>
          </a:p>
          <a:p>
            <a:endParaRPr lang="sv-SE" altLang="sv-SE" sz="2000" smtClean="0">
              <a:latin typeface="Arial" panose="020B0604020202020204" pitchFamily="34" charset="0"/>
              <a:cs typeface="Arial" panose="020B0604020202020204" pitchFamily="34" charset="0"/>
            </a:endParaRPr>
          </a:p>
        </p:txBody>
      </p:sp>
      <p:pic>
        <p:nvPicPr>
          <p:cNvPr id="9220" name="Picture 5" descr="MC90005635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4252913"/>
            <a:ext cx="178911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1"/>
          <p:cNvSpPr>
            <a:spLocks noGrp="1"/>
          </p:cNvSpPr>
          <p:nvPr>
            <p:ph type="title"/>
          </p:nvPr>
        </p:nvSpPr>
        <p:spPr>
          <a:xfrm>
            <a:off x="1936750" y="227013"/>
            <a:ext cx="6416675" cy="590550"/>
          </a:xfrm>
        </p:spPr>
        <p:txBody>
          <a:bodyPr/>
          <a:lstStyle/>
          <a:p>
            <a:r>
              <a:rPr lang="sv-SE" altLang="sv-SE" sz="2800" smtClean="0">
                <a:latin typeface="Arial" panose="020B0604020202020204" pitchFamily="34" charset="0"/>
                <a:cs typeface="Arial" panose="020B0604020202020204" pitchFamily="34" charset="0"/>
              </a:rPr>
              <a:t>Framväxten av en gymnasieskolmarknad</a:t>
            </a:r>
          </a:p>
        </p:txBody>
      </p:sp>
      <p:sp>
        <p:nvSpPr>
          <p:cNvPr id="10243" name="Platshållare för text 12"/>
          <p:cNvSpPr>
            <a:spLocks noGrp="1"/>
          </p:cNvSpPr>
          <p:nvPr>
            <p:ph type="body" sz="quarter" idx="12"/>
          </p:nvPr>
        </p:nvSpPr>
        <p:spPr>
          <a:xfrm>
            <a:off x="933450" y="1811338"/>
            <a:ext cx="7273925" cy="3895725"/>
          </a:xfrm>
        </p:spPr>
        <p:txBody>
          <a:bodyPr/>
          <a:lstStyle/>
          <a:p>
            <a:r>
              <a:rPr lang="sv-SE" altLang="sv-SE" sz="2000" smtClean="0">
                <a:latin typeface="Arial" panose="020B0604020202020204" pitchFamily="34" charset="0"/>
                <a:cs typeface="Arial" panose="020B0604020202020204" pitchFamily="34" charset="0"/>
              </a:rPr>
              <a:t>Skolan som marknad</a:t>
            </a:r>
          </a:p>
          <a:p>
            <a:endParaRPr lang="sv-SE" altLang="sv-SE" sz="2000" smtClean="0">
              <a:latin typeface="Arial" panose="020B0604020202020204" pitchFamily="34" charset="0"/>
              <a:cs typeface="Arial" panose="020B0604020202020204" pitchFamily="34" charset="0"/>
            </a:endParaRPr>
          </a:p>
          <a:p>
            <a:r>
              <a:rPr lang="sv-SE" altLang="sv-SE" sz="2000" smtClean="0">
                <a:latin typeface="Arial" panose="020B0604020202020204" pitchFamily="34" charset="0"/>
                <a:cs typeface="Arial" panose="020B0604020202020204" pitchFamily="34" charset="0"/>
              </a:rPr>
              <a:t>Framväxten av en gymnasieskolmarknad i Sverige</a:t>
            </a:r>
          </a:p>
          <a:p>
            <a:endParaRPr lang="sv-SE" altLang="sv-SE" sz="2000" smtClean="0">
              <a:latin typeface="Arial" panose="020B0604020202020204" pitchFamily="34" charset="0"/>
              <a:cs typeface="Arial" panose="020B0604020202020204" pitchFamily="34" charset="0"/>
            </a:endParaRPr>
          </a:p>
          <a:p>
            <a:r>
              <a:rPr lang="sv-SE" altLang="sv-SE" sz="2000" smtClean="0">
                <a:latin typeface="Arial" panose="020B0604020202020204" pitchFamily="34" charset="0"/>
                <a:cs typeface="Arial" panose="020B0604020202020204" pitchFamily="34" charset="0"/>
              </a:rPr>
              <a:t>Den lokala kontextens betydelse</a:t>
            </a:r>
          </a:p>
          <a:p>
            <a:endParaRPr lang="sv-SE" altLang="sv-SE" sz="2000" smtClean="0">
              <a:latin typeface="Arial" panose="020B0604020202020204" pitchFamily="34" charset="0"/>
              <a:cs typeface="Arial" panose="020B0604020202020204" pitchFamily="34" charset="0"/>
            </a:endParaRPr>
          </a:p>
          <a:p>
            <a:endParaRPr lang="sv-SE" altLang="sv-SE" sz="2400" smtClean="0">
              <a:latin typeface="Arial" panose="020B0604020202020204" pitchFamily="34" charset="0"/>
              <a:cs typeface="Arial" panose="020B0604020202020204" pitchFamily="34" charset="0"/>
            </a:endParaRPr>
          </a:p>
        </p:txBody>
      </p:sp>
      <p:pic>
        <p:nvPicPr>
          <p:cNvPr id="10244" name="Picture 6" descr="MC90038257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38" y="4313238"/>
            <a:ext cx="1566862"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1"/>
          <p:cNvSpPr>
            <a:spLocks noGrp="1"/>
          </p:cNvSpPr>
          <p:nvPr>
            <p:ph type="title"/>
          </p:nvPr>
        </p:nvSpPr>
        <p:spPr>
          <a:xfrm>
            <a:off x="1936750" y="227013"/>
            <a:ext cx="6416675" cy="590550"/>
          </a:xfrm>
        </p:spPr>
        <p:txBody>
          <a:bodyPr/>
          <a:lstStyle/>
          <a:p>
            <a:r>
              <a:rPr lang="sv-SE" altLang="sv-SE" sz="2800" smtClean="0">
                <a:latin typeface="Arial" panose="020B0604020202020204" pitchFamily="34" charset="0"/>
                <a:cs typeface="Arial" panose="020B0604020202020204" pitchFamily="34" charset="0"/>
              </a:rPr>
              <a:t>En indelning i lokala skolmarknader</a:t>
            </a:r>
          </a:p>
        </p:txBody>
      </p:sp>
      <p:sp>
        <p:nvSpPr>
          <p:cNvPr id="11267" name="Platshållare för text 12"/>
          <p:cNvSpPr>
            <a:spLocks noGrp="1"/>
          </p:cNvSpPr>
          <p:nvPr>
            <p:ph type="body" sz="quarter" idx="12"/>
          </p:nvPr>
        </p:nvSpPr>
        <p:spPr/>
        <p:txBody>
          <a:bodyPr/>
          <a:lstStyle/>
          <a:p>
            <a:pPr>
              <a:lnSpc>
                <a:spcPct val="90000"/>
              </a:lnSpc>
            </a:pPr>
            <a:r>
              <a:rPr lang="sv-SE" altLang="sv-SE" sz="2000" smtClean="0">
                <a:latin typeface="Arial" panose="020B0604020202020204" pitchFamily="34" charset="0"/>
                <a:cs typeface="Arial" panose="020B0604020202020204" pitchFamily="34" charset="0"/>
              </a:rPr>
              <a:t>En modell för indelning:</a:t>
            </a:r>
          </a:p>
          <a:p>
            <a:pPr>
              <a:lnSpc>
                <a:spcPct val="90000"/>
              </a:lnSpc>
            </a:pPr>
            <a:endParaRPr lang="sv-SE" altLang="sv-SE" sz="2400" smtClean="0">
              <a:latin typeface="Arial" panose="020B0604020202020204" pitchFamily="34" charset="0"/>
              <a:cs typeface="Arial" panose="020B0604020202020204" pitchFamily="34" charset="0"/>
            </a:endParaRPr>
          </a:p>
          <a:p>
            <a:pPr>
              <a:lnSpc>
                <a:spcPct val="90000"/>
              </a:lnSpc>
            </a:pPr>
            <a:endParaRPr lang="sv-SE" altLang="sv-SE" sz="2400" smtClean="0">
              <a:latin typeface="Arial" panose="020B0604020202020204" pitchFamily="34" charset="0"/>
              <a:cs typeface="Arial" panose="020B0604020202020204" pitchFamily="34" charset="0"/>
            </a:endParaRPr>
          </a:p>
          <a:p>
            <a:pPr>
              <a:lnSpc>
                <a:spcPct val="90000"/>
              </a:lnSpc>
            </a:pPr>
            <a:endParaRPr lang="sv-SE" altLang="sv-SE" sz="2400" smtClean="0">
              <a:latin typeface="Arial" panose="020B0604020202020204" pitchFamily="34" charset="0"/>
              <a:cs typeface="Arial" panose="020B0604020202020204" pitchFamily="34" charset="0"/>
            </a:endParaRPr>
          </a:p>
          <a:p>
            <a:pPr>
              <a:lnSpc>
                <a:spcPct val="90000"/>
              </a:lnSpc>
            </a:pPr>
            <a:endParaRPr lang="sv-SE" altLang="sv-SE" sz="2400" smtClean="0">
              <a:latin typeface="Arial" panose="020B0604020202020204" pitchFamily="34" charset="0"/>
              <a:cs typeface="Arial" panose="020B0604020202020204" pitchFamily="34" charset="0"/>
            </a:endParaRPr>
          </a:p>
          <a:p>
            <a:pPr>
              <a:lnSpc>
                <a:spcPct val="90000"/>
              </a:lnSpc>
            </a:pPr>
            <a:endParaRPr lang="sv-SE" altLang="sv-SE" sz="2400" smtClean="0">
              <a:latin typeface="Arial" panose="020B0604020202020204" pitchFamily="34" charset="0"/>
              <a:cs typeface="Arial" panose="020B0604020202020204" pitchFamily="34" charset="0"/>
            </a:endParaRPr>
          </a:p>
          <a:p>
            <a:pPr>
              <a:lnSpc>
                <a:spcPct val="90000"/>
              </a:lnSpc>
            </a:pPr>
            <a:endParaRPr lang="sv-SE" altLang="sv-SE" sz="2000" smtClean="0">
              <a:latin typeface="Arial" panose="020B0604020202020204" pitchFamily="34" charset="0"/>
              <a:cs typeface="Arial" panose="020B0604020202020204" pitchFamily="34" charset="0"/>
            </a:endParaRPr>
          </a:p>
          <a:p>
            <a:pPr>
              <a:lnSpc>
                <a:spcPct val="90000"/>
              </a:lnSpc>
            </a:pPr>
            <a:endParaRPr lang="sv-SE" altLang="sv-SE" sz="2000" smtClean="0">
              <a:latin typeface="Arial" panose="020B0604020202020204" pitchFamily="34" charset="0"/>
              <a:cs typeface="Arial" panose="020B0604020202020204" pitchFamily="34" charset="0"/>
            </a:endParaRPr>
          </a:p>
          <a:p>
            <a:pPr>
              <a:lnSpc>
                <a:spcPct val="90000"/>
              </a:lnSpc>
            </a:pPr>
            <a:endParaRPr lang="sv-SE" altLang="sv-SE" sz="2000" smtClean="0">
              <a:latin typeface="Arial" panose="020B0604020202020204" pitchFamily="34" charset="0"/>
              <a:cs typeface="Arial" panose="020B0604020202020204" pitchFamily="34" charset="0"/>
            </a:endParaRPr>
          </a:p>
          <a:p>
            <a:pPr>
              <a:lnSpc>
                <a:spcPct val="90000"/>
              </a:lnSpc>
            </a:pPr>
            <a:r>
              <a:rPr lang="sv-SE" altLang="sv-SE" sz="2000" smtClean="0">
                <a:latin typeface="Arial" panose="020B0604020202020204" pitchFamily="34" charset="0"/>
                <a:cs typeface="Arial" panose="020B0604020202020204" pitchFamily="34" charset="0"/>
              </a:rPr>
              <a:t>Olika typer av skolmarknader</a:t>
            </a:r>
          </a:p>
        </p:txBody>
      </p:sp>
      <p:pic>
        <p:nvPicPr>
          <p:cNvPr id="11268" name="Picture 5" descr="Kopplingsschema_0426"/>
          <p:cNvPicPr>
            <a:picLocks noChangeAspect="1" noChangeArrowheads="1"/>
          </p:cNvPicPr>
          <p:nvPr/>
        </p:nvPicPr>
        <p:blipFill>
          <a:blip r:embed="rId3">
            <a:extLst>
              <a:ext uri="{28A0092B-C50C-407E-A947-70E740481C1C}">
                <a14:useLocalDpi xmlns:a14="http://schemas.microsoft.com/office/drawing/2010/main" val="0"/>
              </a:ext>
            </a:extLst>
          </a:blip>
          <a:srcRect l="11102" t="16640" r="30197" b="24515"/>
          <a:stretch>
            <a:fillRect/>
          </a:stretch>
        </p:blipFill>
        <p:spPr bwMode="auto">
          <a:xfrm>
            <a:off x="4873625" y="2003425"/>
            <a:ext cx="3767138"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Legend_0426"/>
          <p:cNvPicPr>
            <a:picLocks noChangeAspect="1" noChangeArrowheads="1"/>
          </p:cNvPicPr>
          <p:nvPr/>
        </p:nvPicPr>
        <p:blipFill>
          <a:blip r:embed="rId4">
            <a:extLst>
              <a:ext uri="{28A0092B-C50C-407E-A947-70E740481C1C}">
                <a14:useLocalDpi xmlns:a14="http://schemas.microsoft.com/office/drawing/2010/main" val="0"/>
              </a:ext>
            </a:extLst>
          </a:blip>
          <a:srcRect l="19055" t="34436" r="38110" b="39212"/>
          <a:stretch>
            <a:fillRect/>
          </a:stretch>
        </p:blipFill>
        <p:spPr bwMode="auto">
          <a:xfrm>
            <a:off x="933450" y="2533650"/>
            <a:ext cx="330993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1"/>
          <p:cNvSpPr>
            <a:spLocks noGrp="1"/>
          </p:cNvSpPr>
          <p:nvPr>
            <p:ph type="title"/>
          </p:nvPr>
        </p:nvSpPr>
        <p:spPr>
          <a:xfrm>
            <a:off x="1936750" y="227013"/>
            <a:ext cx="6416675" cy="590550"/>
          </a:xfrm>
        </p:spPr>
        <p:txBody>
          <a:bodyPr/>
          <a:lstStyle/>
          <a:p>
            <a:r>
              <a:rPr lang="sv-SE" altLang="sv-SE" sz="2800" smtClean="0">
                <a:latin typeface="Arial" panose="020B0604020202020204" pitchFamily="34" charset="0"/>
                <a:cs typeface="Arial" panose="020B0604020202020204" pitchFamily="34" charset="0"/>
              </a:rPr>
              <a:t>Projektets syfte, frågeställningar och genomförande</a:t>
            </a:r>
          </a:p>
        </p:txBody>
      </p:sp>
      <p:sp>
        <p:nvSpPr>
          <p:cNvPr id="12291" name="Platshållare för text 12"/>
          <p:cNvSpPr>
            <a:spLocks noGrp="1"/>
          </p:cNvSpPr>
          <p:nvPr>
            <p:ph type="body" sz="quarter" idx="12"/>
          </p:nvPr>
        </p:nvSpPr>
        <p:spPr/>
        <p:txBody>
          <a:bodyPr/>
          <a:lstStyle/>
          <a:p>
            <a:r>
              <a:rPr lang="sv-SE" altLang="sv-SE" sz="2000" smtClean="0">
                <a:latin typeface="Arial" panose="020B0604020202020204" pitchFamily="34" charset="0"/>
                <a:cs typeface="Arial" panose="020B0604020202020204" pitchFamily="34" charset="0"/>
              </a:rPr>
              <a:t>Det planerade projektet syftar till att ge en ökad kunskap om ungdomars villkor inför gymnasievalet i förhållande till marknadsutvecklingen inom gymnasieskolan, och de olika förutsättningar som råder på </a:t>
            </a:r>
            <a:r>
              <a:rPr lang="sv-SE" altLang="sv-SE" sz="2000" i="1" smtClean="0">
                <a:latin typeface="Arial" panose="020B0604020202020204" pitchFamily="34" charset="0"/>
                <a:cs typeface="Arial" panose="020B0604020202020204" pitchFamily="34" charset="0"/>
              </a:rPr>
              <a:t>olika slags skolmarknader</a:t>
            </a:r>
            <a:r>
              <a:rPr lang="sv-SE" altLang="sv-SE" sz="2000" smtClean="0">
                <a:latin typeface="Arial" panose="020B0604020202020204" pitchFamily="34" charset="0"/>
                <a:cs typeface="Arial" panose="020B0604020202020204" pitchFamily="34" charset="0"/>
              </a:rPr>
              <a:t> mer specifikt. </a:t>
            </a:r>
          </a:p>
          <a:p>
            <a:endParaRPr lang="sv-SE" altLang="sv-SE" sz="2000" smtClean="0">
              <a:latin typeface="Arial" panose="020B0604020202020204" pitchFamily="34" charset="0"/>
              <a:cs typeface="Arial" panose="020B0604020202020204" pitchFamily="34" charset="0"/>
            </a:endParaRPr>
          </a:p>
          <a:p>
            <a:pPr>
              <a:buFont typeface="Arial" panose="020B0604020202020204" pitchFamily="34" charset="0"/>
              <a:buChar char="•"/>
            </a:pPr>
            <a:r>
              <a:rPr lang="sv-SE" altLang="sv-SE" sz="2000" i="1" smtClean="0">
                <a:latin typeface="Arial" panose="020B0604020202020204" pitchFamily="34" charset="0"/>
                <a:cs typeface="Arial" panose="020B0604020202020204" pitchFamily="34" charset="0"/>
              </a:rPr>
              <a:t> Storstadsområden</a:t>
            </a:r>
          </a:p>
          <a:p>
            <a:pPr>
              <a:buFont typeface="Arial" panose="020B0604020202020204" pitchFamily="34" charset="0"/>
              <a:buChar char="•"/>
            </a:pPr>
            <a:r>
              <a:rPr lang="sv-SE" altLang="sv-SE" sz="2000" i="1" smtClean="0">
                <a:latin typeface="Arial" panose="020B0604020202020204" pitchFamily="34" charset="0"/>
                <a:cs typeface="Arial" panose="020B0604020202020204" pitchFamily="34" charset="0"/>
              </a:rPr>
              <a:t> Regionala centra</a:t>
            </a:r>
            <a:r>
              <a:rPr lang="sv-SE" altLang="sv-SE" sz="2000" smtClean="0">
                <a:latin typeface="Arial" panose="020B0604020202020204" pitchFamily="34" charset="0"/>
                <a:cs typeface="Arial" panose="020B0604020202020204" pitchFamily="34" charset="0"/>
              </a:rPr>
              <a:t> (innefattar större/mindre regionala centra)</a:t>
            </a:r>
            <a:endParaRPr lang="sv-SE" altLang="sv-SE" sz="2000" i="1" smtClean="0">
              <a:latin typeface="Arial" panose="020B0604020202020204" pitchFamily="34" charset="0"/>
              <a:cs typeface="Arial" panose="020B0604020202020204" pitchFamily="34" charset="0"/>
            </a:endParaRPr>
          </a:p>
          <a:p>
            <a:pPr>
              <a:buFont typeface="Arial" panose="020B0604020202020204" pitchFamily="34" charset="0"/>
              <a:buChar char="•"/>
            </a:pPr>
            <a:r>
              <a:rPr lang="sv-SE" altLang="sv-SE" sz="2000" i="1" smtClean="0">
                <a:latin typeface="Arial" panose="020B0604020202020204" pitchFamily="34" charset="0"/>
                <a:cs typeface="Arial" panose="020B0604020202020204" pitchFamily="34" charset="0"/>
              </a:rPr>
              <a:t> Lokala centra</a:t>
            </a:r>
            <a:r>
              <a:rPr lang="sv-SE" altLang="sv-SE" sz="2000" smtClean="0">
                <a:latin typeface="Arial" panose="020B0604020202020204" pitchFamily="34" charset="0"/>
                <a:cs typeface="Arial" panose="020B0604020202020204" pitchFamily="34" charset="0"/>
              </a:rPr>
              <a:t> (innefattar större/mindre lokala centra)</a:t>
            </a:r>
            <a:endParaRPr lang="sv-SE" altLang="sv-SE" sz="2000" i="1" smtClean="0">
              <a:latin typeface="Arial" panose="020B0604020202020204" pitchFamily="34" charset="0"/>
              <a:cs typeface="Arial" panose="020B0604020202020204" pitchFamily="34" charset="0"/>
            </a:endParaRPr>
          </a:p>
          <a:p>
            <a:pPr>
              <a:buFont typeface="Arial" panose="020B0604020202020204" pitchFamily="34" charset="0"/>
              <a:buChar char="•"/>
            </a:pPr>
            <a:r>
              <a:rPr lang="sv-SE" altLang="sv-SE" sz="2000" i="1" smtClean="0">
                <a:latin typeface="Arial" panose="020B0604020202020204" pitchFamily="34" charset="0"/>
                <a:cs typeface="Arial" panose="020B0604020202020204" pitchFamily="34" charset="0"/>
              </a:rPr>
              <a:t> Kommunala centra</a:t>
            </a:r>
          </a:p>
          <a:p>
            <a:pPr>
              <a:buFont typeface="Arial" panose="020B0604020202020204" pitchFamily="34" charset="0"/>
              <a:buChar char="•"/>
            </a:pPr>
            <a:endParaRPr lang="sv-SE" altLang="sv-SE" sz="2000" i="1" smtClean="0">
              <a:latin typeface="Arial" panose="020B0604020202020204" pitchFamily="34" charset="0"/>
              <a:cs typeface="Arial" panose="020B0604020202020204" pitchFamily="34" charset="0"/>
            </a:endParaRPr>
          </a:p>
          <a:p>
            <a:r>
              <a:rPr lang="sv-SE" altLang="sv-SE" sz="2000" smtClean="0">
                <a:latin typeface="Arial" panose="020B0604020202020204" pitchFamily="34" charset="0"/>
                <a:cs typeface="Arial" panose="020B0604020202020204" pitchFamily="34" charset="0"/>
              </a:rPr>
              <a:t>Fokusgrupper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21"/>
          <p:cNvSpPr>
            <a:spLocks noGrp="1"/>
          </p:cNvSpPr>
          <p:nvPr>
            <p:ph type="title"/>
          </p:nvPr>
        </p:nvSpPr>
        <p:spPr>
          <a:xfrm>
            <a:off x="1936750" y="227013"/>
            <a:ext cx="6416675" cy="590550"/>
          </a:xfrm>
        </p:spPr>
        <p:txBody>
          <a:bodyPr/>
          <a:lstStyle/>
          <a:p>
            <a:endParaRPr lang="sv-SE" altLang="sv-SE" smtClean="0">
              <a:latin typeface="Arial" panose="020B0604020202020204" pitchFamily="34" charset="0"/>
              <a:cs typeface="Arial" panose="020B0604020202020204" pitchFamily="34" charset="0"/>
            </a:endParaRPr>
          </a:p>
        </p:txBody>
      </p:sp>
      <p:sp>
        <p:nvSpPr>
          <p:cNvPr id="13315" name="Platshållare för text 22"/>
          <p:cNvSpPr>
            <a:spLocks noGrp="1"/>
          </p:cNvSpPr>
          <p:nvPr>
            <p:ph type="body" sz="quarter" idx="12"/>
          </p:nvPr>
        </p:nvSpPr>
        <p:spPr>
          <a:xfrm>
            <a:off x="933450" y="1811338"/>
            <a:ext cx="7281863" cy="3895725"/>
          </a:xfrm>
        </p:spPr>
        <p:txBody>
          <a:bodyPr/>
          <a:lstStyle/>
          <a:p>
            <a:r>
              <a:rPr lang="sv-SE" altLang="sv-SE" sz="2000" u="sng" smtClean="0">
                <a:latin typeface="Arial" panose="020B0604020202020204" pitchFamily="34" charset="0"/>
                <a:cs typeface="Arial" panose="020B0604020202020204" pitchFamily="34" charset="0"/>
              </a:rPr>
              <a:t>Kontaktuppgifter:</a:t>
            </a:r>
          </a:p>
          <a:p>
            <a:endParaRPr lang="sv-SE" altLang="sv-SE" sz="2000" smtClean="0">
              <a:latin typeface="Arial" panose="020B0604020202020204" pitchFamily="34" charset="0"/>
              <a:cs typeface="Arial" panose="020B0604020202020204" pitchFamily="34" charset="0"/>
            </a:endParaRPr>
          </a:p>
          <a:p>
            <a:r>
              <a:rPr lang="sv-SE" altLang="sv-SE" sz="2000" smtClean="0">
                <a:latin typeface="Arial" panose="020B0604020202020204" pitchFamily="34" charset="0"/>
                <a:cs typeface="Arial" panose="020B0604020202020204" pitchFamily="34" charset="0"/>
              </a:rPr>
              <a:t>E-post: jenny.kallstenius@skolverket.se</a:t>
            </a:r>
          </a:p>
          <a:p>
            <a:r>
              <a:rPr lang="sv-SE" altLang="sv-SE" sz="2000" smtClean="0">
                <a:latin typeface="Arial" panose="020B0604020202020204" pitchFamily="34" charset="0"/>
                <a:cs typeface="Arial" panose="020B0604020202020204" pitchFamily="34" charset="0"/>
              </a:rPr>
              <a:t>Telefon: 08 - 52 73 3161</a:t>
            </a:r>
          </a:p>
        </p:txBody>
      </p:sp>
      <p:pic>
        <p:nvPicPr>
          <p:cNvPr id="13316" name="Picture 6" descr="MC90033087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513" y="3763963"/>
            <a:ext cx="13208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kolverkets PPT mall">
  <a:themeElements>
    <a:clrScheme name="Skolverket">
      <a:dk1>
        <a:sysClr val="windowText" lastClr="000000"/>
      </a:dk1>
      <a:lt1>
        <a:sysClr val="window" lastClr="FFFFFF"/>
      </a:lt1>
      <a:dk2>
        <a:srgbClr val="1F497D"/>
      </a:dk2>
      <a:lt2>
        <a:srgbClr val="EEECE1"/>
      </a:lt2>
      <a:accent1>
        <a:srgbClr val="593160"/>
      </a:accent1>
      <a:accent2>
        <a:srgbClr val="C9DD03"/>
      </a:accent2>
      <a:accent3>
        <a:srgbClr val="73AF55"/>
      </a:accent3>
      <a:accent4>
        <a:srgbClr val="AC98B0"/>
      </a:accent4>
      <a:accent5>
        <a:srgbClr val="E4EE81"/>
      </a:accent5>
      <a:accent6>
        <a:srgbClr val="808080"/>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oady">
  <a:themeElements>
    <a:clrScheme name="db-design-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50000"/>
            <a:alpha val="10000"/>
          </a:schemeClr>
        </a:solidFill>
        <a:ln w="25400" cap="flat" cmpd="sng" algn="ctr">
          <a:solidFill>
            <a:srgbClr val="C0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dirty="0" smtClean="0"/>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b-design-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design-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design-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design-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desig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desig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desig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Skolverkets PPT mall</Template>
  <TotalTime>44</TotalTime>
  <Words>174</Words>
  <Application>Microsoft Office PowerPoint</Application>
  <PresentationFormat>On-screen Show (4:3)</PresentationFormat>
  <Paragraphs>47</Paragraphs>
  <Slides>7</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Book Antiqua</vt:lpstr>
      <vt:lpstr>Calibri</vt:lpstr>
      <vt:lpstr>Century Schoolbook</vt:lpstr>
      <vt:lpstr>Garamond</vt:lpstr>
      <vt:lpstr>Geneva</vt:lpstr>
      <vt:lpstr>Gill Sans MT</vt:lpstr>
      <vt:lpstr>Times New Roman</vt:lpstr>
      <vt:lpstr>Skolverkets PPT mall</vt:lpstr>
      <vt:lpstr>broady</vt:lpstr>
      <vt:lpstr>PowerPoint Presentation</vt:lpstr>
      <vt:lpstr>  Att välja gymnasieskola på en skolmarknad  - en projektidé för en intervjustudie med ungdomar om gymnasievalet  Jenny Kallstenius, fil dr Skolverket</vt:lpstr>
      <vt:lpstr>Tidigare forskning</vt:lpstr>
      <vt:lpstr>Framväxten av en gymnasieskolmarknad</vt:lpstr>
      <vt:lpstr>En indelning i lokala skolmarknader</vt:lpstr>
      <vt:lpstr>Projektets syfte, frågeställningar och genomförande</vt:lpstr>
      <vt:lpstr>PowerPoint Presentation</vt:lpstr>
    </vt:vector>
  </TitlesOfParts>
  <Company>AB-PC4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Jenny Kallstenius, bidrag till Sociologidagarna 2012</dc:title>
  <dc:creator>jenny kallstenius</dc:creator>
  <cp:lastModifiedBy>Donald Broady</cp:lastModifiedBy>
  <cp:revision>8</cp:revision>
  <dcterms:created xsi:type="dcterms:W3CDTF">2012-03-05T14:32:32Z</dcterms:created>
  <dcterms:modified xsi:type="dcterms:W3CDTF">2020-02-17T10:47:10Z</dcterms:modified>
</cp:coreProperties>
</file>